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61" r:id="rId2"/>
  </p:sldIdLst>
  <p:sldSz cx="7775575" cy="10907713"/>
  <p:notesSz cx="6797675" cy="9926638"/>
  <p:defaultTextStyle>
    <a:defPPr>
      <a:defRPr lang="en-US"/>
    </a:defPPr>
    <a:lvl1pPr marL="0" algn="l" defTabSz="509504" rtl="0" eaLnBrk="1" latinLnBrk="0" hangingPunct="1">
      <a:defRPr sz="2006" kern="1200">
        <a:solidFill>
          <a:schemeClr val="tx1"/>
        </a:solidFill>
        <a:latin typeface="+mn-lt"/>
        <a:ea typeface="+mn-ea"/>
        <a:cs typeface="+mn-cs"/>
      </a:defRPr>
    </a:lvl1pPr>
    <a:lvl2pPr marL="509504" algn="l" defTabSz="509504" rtl="0" eaLnBrk="1" latinLnBrk="0" hangingPunct="1">
      <a:defRPr sz="2006" kern="1200">
        <a:solidFill>
          <a:schemeClr val="tx1"/>
        </a:solidFill>
        <a:latin typeface="+mn-lt"/>
        <a:ea typeface="+mn-ea"/>
        <a:cs typeface="+mn-cs"/>
      </a:defRPr>
    </a:lvl2pPr>
    <a:lvl3pPr marL="1019007" algn="l" defTabSz="509504" rtl="0" eaLnBrk="1" latinLnBrk="0" hangingPunct="1">
      <a:defRPr sz="2006" kern="1200">
        <a:solidFill>
          <a:schemeClr val="tx1"/>
        </a:solidFill>
        <a:latin typeface="+mn-lt"/>
        <a:ea typeface="+mn-ea"/>
        <a:cs typeface="+mn-cs"/>
      </a:defRPr>
    </a:lvl3pPr>
    <a:lvl4pPr marL="1528511" algn="l" defTabSz="509504" rtl="0" eaLnBrk="1" latinLnBrk="0" hangingPunct="1">
      <a:defRPr sz="2006" kern="1200">
        <a:solidFill>
          <a:schemeClr val="tx1"/>
        </a:solidFill>
        <a:latin typeface="+mn-lt"/>
        <a:ea typeface="+mn-ea"/>
        <a:cs typeface="+mn-cs"/>
      </a:defRPr>
    </a:lvl4pPr>
    <a:lvl5pPr marL="2038015" algn="l" defTabSz="509504" rtl="0" eaLnBrk="1" latinLnBrk="0" hangingPunct="1">
      <a:defRPr sz="2006" kern="1200">
        <a:solidFill>
          <a:schemeClr val="tx1"/>
        </a:solidFill>
        <a:latin typeface="+mn-lt"/>
        <a:ea typeface="+mn-ea"/>
        <a:cs typeface="+mn-cs"/>
      </a:defRPr>
    </a:lvl5pPr>
    <a:lvl6pPr marL="2547518" algn="l" defTabSz="509504" rtl="0" eaLnBrk="1" latinLnBrk="0" hangingPunct="1">
      <a:defRPr sz="2006" kern="1200">
        <a:solidFill>
          <a:schemeClr val="tx1"/>
        </a:solidFill>
        <a:latin typeface="+mn-lt"/>
        <a:ea typeface="+mn-ea"/>
        <a:cs typeface="+mn-cs"/>
      </a:defRPr>
    </a:lvl6pPr>
    <a:lvl7pPr marL="3057022" algn="l" defTabSz="509504" rtl="0" eaLnBrk="1" latinLnBrk="0" hangingPunct="1">
      <a:defRPr sz="2006" kern="1200">
        <a:solidFill>
          <a:schemeClr val="tx1"/>
        </a:solidFill>
        <a:latin typeface="+mn-lt"/>
        <a:ea typeface="+mn-ea"/>
        <a:cs typeface="+mn-cs"/>
      </a:defRPr>
    </a:lvl7pPr>
    <a:lvl8pPr marL="3566526" algn="l" defTabSz="509504" rtl="0" eaLnBrk="1" latinLnBrk="0" hangingPunct="1">
      <a:defRPr sz="2006" kern="1200">
        <a:solidFill>
          <a:schemeClr val="tx1"/>
        </a:solidFill>
        <a:latin typeface="+mn-lt"/>
        <a:ea typeface="+mn-ea"/>
        <a:cs typeface="+mn-cs"/>
      </a:defRPr>
    </a:lvl8pPr>
    <a:lvl9pPr marL="4076029" algn="l" defTabSz="509504" rtl="0" eaLnBrk="1" latinLnBrk="0" hangingPunct="1">
      <a:defRPr sz="2006"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E6F0FA"/>
    <a:srgbClr val="FF0066"/>
    <a:srgbClr val="FBE9F2"/>
    <a:srgbClr val="D32D7C"/>
    <a:srgbClr val="FF6600"/>
    <a:srgbClr val="FF5050"/>
    <a:srgbClr val="6F17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750" autoAdjust="0"/>
    <p:restoredTop sz="94660"/>
  </p:normalViewPr>
  <p:slideViewPr>
    <p:cSldViewPr snapToGrid="0">
      <p:cViewPr varScale="1">
        <p:scale>
          <a:sx n="54" d="100"/>
          <a:sy n="54" d="100"/>
        </p:scale>
        <p:origin x="2376"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832AE08-451F-4513-9F56-3068E6F0C8B8}" type="doc">
      <dgm:prSet loTypeId="urn:microsoft.com/office/officeart/2005/8/layout/process1" loCatId="process" qsTypeId="urn:microsoft.com/office/officeart/2005/8/quickstyle/3d1" qsCatId="3D" csTypeId="urn:microsoft.com/office/officeart/2005/8/colors/colorful2" csCatId="colorful" phldr="1"/>
      <dgm:spPr/>
    </dgm:pt>
    <dgm:pt modelId="{6E6558F7-399C-447B-9A9E-79376838D40C}">
      <dgm:prSet phldrT="[テキスト]"/>
      <dgm:spPr>
        <a:solidFill>
          <a:schemeClr val="tx2"/>
        </a:solidFill>
      </dgm:spPr>
      <dgm:t>
        <a:bodyPr/>
        <a:lstStyle/>
        <a:p>
          <a:r>
            <a:rPr kumimoji="1" lang="ja-JP" altLang="en-US" dirty="0"/>
            <a:t>電話</a:t>
          </a:r>
        </a:p>
      </dgm:t>
    </dgm:pt>
    <dgm:pt modelId="{D2E100E0-037C-4B24-B0B7-AC71A79C29B9}" type="parTrans" cxnId="{22FC0E10-FD88-421D-92D4-E48B3723E09B}">
      <dgm:prSet/>
      <dgm:spPr/>
      <dgm:t>
        <a:bodyPr/>
        <a:lstStyle/>
        <a:p>
          <a:endParaRPr kumimoji="1" lang="ja-JP" altLang="en-US"/>
        </a:p>
      </dgm:t>
    </dgm:pt>
    <dgm:pt modelId="{7BBC8755-9BC6-431A-AFE9-96BAA4595133}" type="sibTrans" cxnId="{22FC0E10-FD88-421D-92D4-E48B3723E09B}">
      <dgm:prSet/>
      <dgm:spPr>
        <a:solidFill>
          <a:srgbClr val="002060"/>
        </a:solidFill>
      </dgm:spPr>
      <dgm:t>
        <a:bodyPr/>
        <a:lstStyle/>
        <a:p>
          <a:endParaRPr kumimoji="1" lang="ja-JP" altLang="en-US"/>
        </a:p>
      </dgm:t>
    </dgm:pt>
    <dgm:pt modelId="{D3D3B685-C220-4F71-8704-ADE3573E7376}">
      <dgm:prSet phldrT="[テキスト]"/>
      <dgm:spPr/>
      <dgm:t>
        <a:bodyPr/>
        <a:lstStyle/>
        <a:p>
          <a:r>
            <a:rPr kumimoji="1" lang="ja-JP" altLang="en-US" dirty="0"/>
            <a:t>面談</a:t>
          </a:r>
        </a:p>
      </dgm:t>
    </dgm:pt>
    <dgm:pt modelId="{17321C21-38E0-46F7-A287-87036F209A11}" type="parTrans" cxnId="{8A04EC39-76E7-49F0-A3E3-E5C43D3270AE}">
      <dgm:prSet/>
      <dgm:spPr/>
      <dgm:t>
        <a:bodyPr/>
        <a:lstStyle/>
        <a:p>
          <a:endParaRPr kumimoji="1" lang="ja-JP" altLang="en-US"/>
        </a:p>
      </dgm:t>
    </dgm:pt>
    <dgm:pt modelId="{AA096FF4-E509-4A5F-8DFB-8BE688B41AC1}" type="sibTrans" cxnId="{8A04EC39-76E7-49F0-A3E3-E5C43D3270AE}">
      <dgm:prSet/>
      <dgm:spPr>
        <a:solidFill>
          <a:srgbClr val="002060"/>
        </a:solidFill>
      </dgm:spPr>
      <dgm:t>
        <a:bodyPr/>
        <a:lstStyle/>
        <a:p>
          <a:endParaRPr kumimoji="1" lang="ja-JP" altLang="en-US"/>
        </a:p>
      </dgm:t>
    </dgm:pt>
    <dgm:pt modelId="{6C91A2AC-DF2F-4FDC-8A21-299A7E45F0E4}">
      <dgm:prSet phldrT="[テキスト]"/>
      <dgm:spPr/>
      <dgm:t>
        <a:bodyPr/>
        <a:lstStyle/>
        <a:p>
          <a:r>
            <a:rPr kumimoji="1" lang="ja-JP" altLang="en-US" dirty="0"/>
            <a:t>会社への提案</a:t>
          </a:r>
        </a:p>
      </dgm:t>
    </dgm:pt>
    <dgm:pt modelId="{C1450CB8-7DE1-449D-B29B-6E7143F0184A}" type="parTrans" cxnId="{6FD3D8F6-AD2F-4553-9326-383E4B901B30}">
      <dgm:prSet/>
      <dgm:spPr/>
      <dgm:t>
        <a:bodyPr/>
        <a:lstStyle/>
        <a:p>
          <a:endParaRPr kumimoji="1" lang="ja-JP" altLang="en-US"/>
        </a:p>
      </dgm:t>
    </dgm:pt>
    <dgm:pt modelId="{9958B4C6-D822-442E-AA90-F98EF1CB9873}" type="sibTrans" cxnId="{6FD3D8F6-AD2F-4553-9326-383E4B901B30}">
      <dgm:prSet/>
      <dgm:spPr/>
      <dgm:t>
        <a:bodyPr/>
        <a:lstStyle/>
        <a:p>
          <a:endParaRPr kumimoji="1" lang="ja-JP" altLang="en-US"/>
        </a:p>
      </dgm:t>
    </dgm:pt>
    <dgm:pt modelId="{DF8125C9-BAD6-425B-9727-B39F25D3B39F}" type="pres">
      <dgm:prSet presAssocID="{F832AE08-451F-4513-9F56-3068E6F0C8B8}" presName="Name0" presStyleCnt="0">
        <dgm:presLayoutVars>
          <dgm:dir/>
          <dgm:resizeHandles val="exact"/>
        </dgm:presLayoutVars>
      </dgm:prSet>
      <dgm:spPr/>
    </dgm:pt>
    <dgm:pt modelId="{B805523B-12EE-4EE8-8E65-89DB0AEDFD4B}" type="pres">
      <dgm:prSet presAssocID="{6E6558F7-399C-447B-9A9E-79376838D40C}" presName="node" presStyleLbl="node1" presStyleIdx="0" presStyleCnt="3">
        <dgm:presLayoutVars>
          <dgm:bulletEnabled val="1"/>
        </dgm:presLayoutVars>
      </dgm:prSet>
      <dgm:spPr>
        <a:prstGeom prst="flowChartAlternateProcess">
          <a:avLst/>
        </a:prstGeom>
      </dgm:spPr>
    </dgm:pt>
    <dgm:pt modelId="{FB73A301-A031-4579-98B8-6E559375335F}" type="pres">
      <dgm:prSet presAssocID="{7BBC8755-9BC6-431A-AFE9-96BAA4595133}" presName="sibTrans" presStyleLbl="sibTrans2D1" presStyleIdx="0" presStyleCnt="2"/>
      <dgm:spPr/>
    </dgm:pt>
    <dgm:pt modelId="{9FE31D93-C1E9-4291-9904-4A1D8344A62C}" type="pres">
      <dgm:prSet presAssocID="{7BBC8755-9BC6-431A-AFE9-96BAA4595133}" presName="connectorText" presStyleLbl="sibTrans2D1" presStyleIdx="0" presStyleCnt="2"/>
      <dgm:spPr/>
    </dgm:pt>
    <dgm:pt modelId="{928984D2-C9D1-46A3-A62D-C4A50B1376EC}" type="pres">
      <dgm:prSet presAssocID="{D3D3B685-C220-4F71-8704-ADE3573E7376}" presName="node" presStyleLbl="node1" presStyleIdx="1" presStyleCnt="3">
        <dgm:presLayoutVars>
          <dgm:bulletEnabled val="1"/>
        </dgm:presLayoutVars>
      </dgm:prSet>
      <dgm:spPr/>
    </dgm:pt>
    <dgm:pt modelId="{162922FC-68F8-40EB-9495-AF208BD9FE84}" type="pres">
      <dgm:prSet presAssocID="{AA096FF4-E509-4A5F-8DFB-8BE688B41AC1}" presName="sibTrans" presStyleLbl="sibTrans2D1" presStyleIdx="1" presStyleCnt="2"/>
      <dgm:spPr/>
    </dgm:pt>
    <dgm:pt modelId="{8123D578-DDD8-48F6-B8C3-631E5F8205ED}" type="pres">
      <dgm:prSet presAssocID="{AA096FF4-E509-4A5F-8DFB-8BE688B41AC1}" presName="connectorText" presStyleLbl="sibTrans2D1" presStyleIdx="1" presStyleCnt="2"/>
      <dgm:spPr/>
    </dgm:pt>
    <dgm:pt modelId="{81BDE5F8-48C9-4AF3-A928-E7C278F32D2D}" type="pres">
      <dgm:prSet presAssocID="{6C91A2AC-DF2F-4FDC-8A21-299A7E45F0E4}" presName="node" presStyleLbl="node1" presStyleIdx="2" presStyleCnt="3" custLinFactNeighborX="345" custLinFactNeighborY="0">
        <dgm:presLayoutVars>
          <dgm:bulletEnabled val="1"/>
        </dgm:presLayoutVars>
      </dgm:prSet>
      <dgm:spPr/>
    </dgm:pt>
  </dgm:ptLst>
  <dgm:cxnLst>
    <dgm:cxn modelId="{45C09E05-CF43-45FE-A324-A87833A9E2D9}" type="presOf" srcId="{F832AE08-451F-4513-9F56-3068E6F0C8B8}" destId="{DF8125C9-BAD6-425B-9727-B39F25D3B39F}" srcOrd="0" destOrd="0" presId="urn:microsoft.com/office/officeart/2005/8/layout/process1"/>
    <dgm:cxn modelId="{22FC0E10-FD88-421D-92D4-E48B3723E09B}" srcId="{F832AE08-451F-4513-9F56-3068E6F0C8B8}" destId="{6E6558F7-399C-447B-9A9E-79376838D40C}" srcOrd="0" destOrd="0" parTransId="{D2E100E0-037C-4B24-B0B7-AC71A79C29B9}" sibTransId="{7BBC8755-9BC6-431A-AFE9-96BAA4595133}"/>
    <dgm:cxn modelId="{0E2FD52B-6563-44F1-8C83-4DC80663DEE7}" type="presOf" srcId="{6C91A2AC-DF2F-4FDC-8A21-299A7E45F0E4}" destId="{81BDE5F8-48C9-4AF3-A928-E7C278F32D2D}" srcOrd="0" destOrd="0" presId="urn:microsoft.com/office/officeart/2005/8/layout/process1"/>
    <dgm:cxn modelId="{BC0DEC33-1E5C-419D-A44E-0AD0CD57A309}" type="presOf" srcId="{7BBC8755-9BC6-431A-AFE9-96BAA4595133}" destId="{FB73A301-A031-4579-98B8-6E559375335F}" srcOrd="0" destOrd="0" presId="urn:microsoft.com/office/officeart/2005/8/layout/process1"/>
    <dgm:cxn modelId="{8A04EC39-76E7-49F0-A3E3-E5C43D3270AE}" srcId="{F832AE08-451F-4513-9F56-3068E6F0C8B8}" destId="{D3D3B685-C220-4F71-8704-ADE3573E7376}" srcOrd="1" destOrd="0" parTransId="{17321C21-38E0-46F7-A287-87036F209A11}" sibTransId="{AA096FF4-E509-4A5F-8DFB-8BE688B41AC1}"/>
    <dgm:cxn modelId="{D1ABB03A-0FB4-4CBA-A27B-23E6047384BA}" type="presOf" srcId="{7BBC8755-9BC6-431A-AFE9-96BAA4595133}" destId="{9FE31D93-C1E9-4291-9904-4A1D8344A62C}" srcOrd="1" destOrd="0" presId="urn:microsoft.com/office/officeart/2005/8/layout/process1"/>
    <dgm:cxn modelId="{4A6E985D-7724-4FE5-AAB8-DDCB21559953}" type="presOf" srcId="{D3D3B685-C220-4F71-8704-ADE3573E7376}" destId="{928984D2-C9D1-46A3-A62D-C4A50B1376EC}" srcOrd="0" destOrd="0" presId="urn:microsoft.com/office/officeart/2005/8/layout/process1"/>
    <dgm:cxn modelId="{19081B6C-3D84-43DA-9031-5D6428062E00}" type="presOf" srcId="{6E6558F7-399C-447B-9A9E-79376838D40C}" destId="{B805523B-12EE-4EE8-8E65-89DB0AEDFD4B}" srcOrd="0" destOrd="0" presId="urn:microsoft.com/office/officeart/2005/8/layout/process1"/>
    <dgm:cxn modelId="{2EB1EA6E-CA01-42D4-86D0-BB84E704E90D}" type="presOf" srcId="{AA096FF4-E509-4A5F-8DFB-8BE688B41AC1}" destId="{162922FC-68F8-40EB-9495-AF208BD9FE84}" srcOrd="0" destOrd="0" presId="urn:microsoft.com/office/officeart/2005/8/layout/process1"/>
    <dgm:cxn modelId="{BC8B3FF1-1748-4102-B605-A2835D815B92}" type="presOf" srcId="{AA096FF4-E509-4A5F-8DFB-8BE688B41AC1}" destId="{8123D578-DDD8-48F6-B8C3-631E5F8205ED}" srcOrd="1" destOrd="0" presId="urn:microsoft.com/office/officeart/2005/8/layout/process1"/>
    <dgm:cxn modelId="{6FD3D8F6-AD2F-4553-9326-383E4B901B30}" srcId="{F832AE08-451F-4513-9F56-3068E6F0C8B8}" destId="{6C91A2AC-DF2F-4FDC-8A21-299A7E45F0E4}" srcOrd="2" destOrd="0" parTransId="{C1450CB8-7DE1-449D-B29B-6E7143F0184A}" sibTransId="{9958B4C6-D822-442E-AA90-F98EF1CB9873}"/>
    <dgm:cxn modelId="{70CE499B-E992-43D1-9DAC-66F636D5FFF0}" type="presParOf" srcId="{DF8125C9-BAD6-425B-9727-B39F25D3B39F}" destId="{B805523B-12EE-4EE8-8E65-89DB0AEDFD4B}" srcOrd="0" destOrd="0" presId="urn:microsoft.com/office/officeart/2005/8/layout/process1"/>
    <dgm:cxn modelId="{F996B248-E8D1-48EF-8051-6DF2F35975D1}" type="presParOf" srcId="{DF8125C9-BAD6-425B-9727-B39F25D3B39F}" destId="{FB73A301-A031-4579-98B8-6E559375335F}" srcOrd="1" destOrd="0" presId="urn:microsoft.com/office/officeart/2005/8/layout/process1"/>
    <dgm:cxn modelId="{CD726D22-2E61-4EA9-8CF1-B4DC82E07A43}" type="presParOf" srcId="{FB73A301-A031-4579-98B8-6E559375335F}" destId="{9FE31D93-C1E9-4291-9904-4A1D8344A62C}" srcOrd="0" destOrd="0" presId="urn:microsoft.com/office/officeart/2005/8/layout/process1"/>
    <dgm:cxn modelId="{AC5A1CEF-C5F9-4F8C-9B5F-625C64ACC267}" type="presParOf" srcId="{DF8125C9-BAD6-425B-9727-B39F25D3B39F}" destId="{928984D2-C9D1-46A3-A62D-C4A50B1376EC}" srcOrd="2" destOrd="0" presId="urn:microsoft.com/office/officeart/2005/8/layout/process1"/>
    <dgm:cxn modelId="{3EFA5F01-345A-4E93-9429-4BE4E6572F01}" type="presParOf" srcId="{DF8125C9-BAD6-425B-9727-B39F25D3B39F}" destId="{162922FC-68F8-40EB-9495-AF208BD9FE84}" srcOrd="3" destOrd="0" presId="urn:microsoft.com/office/officeart/2005/8/layout/process1"/>
    <dgm:cxn modelId="{CE674E84-5C59-421B-9901-A8551F76E434}" type="presParOf" srcId="{162922FC-68F8-40EB-9495-AF208BD9FE84}" destId="{8123D578-DDD8-48F6-B8C3-631E5F8205ED}" srcOrd="0" destOrd="0" presId="urn:microsoft.com/office/officeart/2005/8/layout/process1"/>
    <dgm:cxn modelId="{43F23E81-29DB-457A-A55B-92F80406082E}" type="presParOf" srcId="{DF8125C9-BAD6-425B-9727-B39F25D3B39F}" destId="{81BDE5F8-48C9-4AF3-A928-E7C278F32D2D}" srcOrd="4" destOrd="0" presId="urn:microsoft.com/office/officeart/2005/8/layout/process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05523B-12EE-4EE8-8E65-89DB0AEDFD4B}">
      <dsp:nvSpPr>
        <dsp:cNvPr id="0" name=""/>
        <dsp:cNvSpPr/>
      </dsp:nvSpPr>
      <dsp:spPr>
        <a:xfrm>
          <a:off x="5482" y="1299639"/>
          <a:ext cx="1638675" cy="983205"/>
        </a:xfrm>
        <a:prstGeom prst="flowChartAlternateProcess">
          <a:avLst/>
        </a:prstGeom>
        <a:solidFill>
          <a:schemeClr val="tx2"/>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kumimoji="1" lang="ja-JP" altLang="en-US" sz="1800" kern="1200" dirty="0"/>
            <a:t>電話</a:t>
          </a:r>
        </a:p>
      </dsp:txBody>
      <dsp:txXfrm>
        <a:off x="53477" y="1347634"/>
        <a:ext cx="1542685" cy="887215"/>
      </dsp:txXfrm>
    </dsp:sp>
    <dsp:sp modelId="{FB73A301-A031-4579-98B8-6E559375335F}">
      <dsp:nvSpPr>
        <dsp:cNvPr id="0" name=""/>
        <dsp:cNvSpPr/>
      </dsp:nvSpPr>
      <dsp:spPr>
        <a:xfrm>
          <a:off x="1808025" y="1588046"/>
          <a:ext cx="347399" cy="406391"/>
        </a:xfrm>
        <a:prstGeom prst="rightArrow">
          <a:avLst>
            <a:gd name="adj1" fmla="val 60000"/>
            <a:gd name="adj2" fmla="val 50000"/>
          </a:avLst>
        </a:prstGeom>
        <a:solidFill>
          <a:srgbClr val="002060"/>
        </a:soli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kumimoji="1" lang="ja-JP" altLang="en-US" sz="1400" kern="1200"/>
        </a:p>
      </dsp:txBody>
      <dsp:txXfrm>
        <a:off x="1808025" y="1669324"/>
        <a:ext cx="243179" cy="243835"/>
      </dsp:txXfrm>
    </dsp:sp>
    <dsp:sp modelId="{928984D2-C9D1-46A3-A62D-C4A50B1376EC}">
      <dsp:nvSpPr>
        <dsp:cNvPr id="0" name=""/>
        <dsp:cNvSpPr/>
      </dsp:nvSpPr>
      <dsp:spPr>
        <a:xfrm>
          <a:off x="2299628" y="1299639"/>
          <a:ext cx="1638675" cy="983205"/>
        </a:xfrm>
        <a:prstGeom prst="roundRect">
          <a:avLst>
            <a:gd name="adj" fmla="val 10000"/>
          </a:avLst>
        </a:prstGeom>
        <a:gradFill rotWithShape="0">
          <a:gsLst>
            <a:gs pos="0">
              <a:schemeClr val="accent2">
                <a:hueOff val="1799921"/>
                <a:satOff val="0"/>
                <a:lumOff val="0"/>
                <a:alphaOff val="0"/>
                <a:satMod val="103000"/>
                <a:lumMod val="102000"/>
                <a:tint val="94000"/>
              </a:schemeClr>
            </a:gs>
            <a:gs pos="50000">
              <a:schemeClr val="accent2">
                <a:hueOff val="1799921"/>
                <a:satOff val="0"/>
                <a:lumOff val="0"/>
                <a:alphaOff val="0"/>
                <a:satMod val="110000"/>
                <a:lumMod val="100000"/>
                <a:shade val="100000"/>
              </a:schemeClr>
            </a:gs>
            <a:gs pos="100000">
              <a:schemeClr val="accent2">
                <a:hueOff val="1799921"/>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kumimoji="1" lang="ja-JP" altLang="en-US" sz="1800" kern="1200" dirty="0"/>
            <a:t>面談</a:t>
          </a:r>
        </a:p>
      </dsp:txBody>
      <dsp:txXfrm>
        <a:off x="2328425" y="1328436"/>
        <a:ext cx="1581081" cy="925611"/>
      </dsp:txXfrm>
    </dsp:sp>
    <dsp:sp modelId="{162922FC-68F8-40EB-9495-AF208BD9FE84}">
      <dsp:nvSpPr>
        <dsp:cNvPr id="0" name=""/>
        <dsp:cNvSpPr/>
      </dsp:nvSpPr>
      <dsp:spPr>
        <a:xfrm>
          <a:off x="4102737" y="1588046"/>
          <a:ext cx="348597" cy="406391"/>
        </a:xfrm>
        <a:prstGeom prst="rightArrow">
          <a:avLst>
            <a:gd name="adj1" fmla="val 60000"/>
            <a:gd name="adj2" fmla="val 50000"/>
          </a:avLst>
        </a:prstGeom>
        <a:solidFill>
          <a:srgbClr val="002060"/>
        </a:soli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kumimoji="1" lang="ja-JP" altLang="en-US" sz="1400" kern="1200"/>
        </a:p>
      </dsp:txBody>
      <dsp:txXfrm>
        <a:off x="4102737" y="1669324"/>
        <a:ext cx="244018" cy="243835"/>
      </dsp:txXfrm>
    </dsp:sp>
    <dsp:sp modelId="{81BDE5F8-48C9-4AF3-A928-E7C278F32D2D}">
      <dsp:nvSpPr>
        <dsp:cNvPr id="0" name=""/>
        <dsp:cNvSpPr/>
      </dsp:nvSpPr>
      <dsp:spPr>
        <a:xfrm>
          <a:off x="4596036" y="1299639"/>
          <a:ext cx="1638675" cy="983205"/>
        </a:xfrm>
        <a:prstGeom prst="roundRect">
          <a:avLst>
            <a:gd name="adj" fmla="val 10000"/>
          </a:avLst>
        </a:prstGeom>
        <a:gradFill rotWithShape="0">
          <a:gsLst>
            <a:gs pos="0">
              <a:schemeClr val="accent2">
                <a:hueOff val="3599843"/>
                <a:satOff val="0"/>
                <a:lumOff val="0"/>
                <a:alphaOff val="0"/>
                <a:satMod val="103000"/>
                <a:lumMod val="102000"/>
                <a:tint val="94000"/>
              </a:schemeClr>
            </a:gs>
            <a:gs pos="50000">
              <a:schemeClr val="accent2">
                <a:hueOff val="3599843"/>
                <a:satOff val="0"/>
                <a:lumOff val="0"/>
                <a:alphaOff val="0"/>
                <a:satMod val="110000"/>
                <a:lumMod val="100000"/>
                <a:shade val="100000"/>
              </a:schemeClr>
            </a:gs>
            <a:gs pos="100000">
              <a:schemeClr val="accent2">
                <a:hueOff val="3599843"/>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kumimoji="1" lang="ja-JP" altLang="en-US" sz="1800" kern="1200" dirty="0"/>
            <a:t>会社への提案</a:t>
          </a:r>
        </a:p>
      </dsp:txBody>
      <dsp:txXfrm>
        <a:off x="4624833" y="1328436"/>
        <a:ext cx="1581081" cy="925611"/>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5659" cy="498056"/>
          </a:xfrm>
          <a:prstGeom prst="rect">
            <a:avLst/>
          </a:prstGeom>
        </p:spPr>
        <p:txBody>
          <a:bodyPr vert="horz" lIns="95548" tIns="47774" rIns="95548" bIns="47774" rtlCol="0"/>
          <a:lstStyle>
            <a:lvl1pPr algn="l">
              <a:defRPr sz="1300"/>
            </a:lvl1pPr>
          </a:lstStyle>
          <a:p>
            <a:endParaRPr kumimoji="1" lang="ja-JP" altLang="en-US"/>
          </a:p>
        </p:txBody>
      </p:sp>
      <p:sp>
        <p:nvSpPr>
          <p:cNvPr id="3" name="日付プレースホルダー 2"/>
          <p:cNvSpPr>
            <a:spLocks noGrp="1"/>
          </p:cNvSpPr>
          <p:nvPr>
            <p:ph type="dt" idx="1"/>
          </p:nvPr>
        </p:nvSpPr>
        <p:spPr>
          <a:xfrm>
            <a:off x="3850444" y="1"/>
            <a:ext cx="2945659" cy="498056"/>
          </a:xfrm>
          <a:prstGeom prst="rect">
            <a:avLst/>
          </a:prstGeom>
        </p:spPr>
        <p:txBody>
          <a:bodyPr vert="horz" lIns="95548" tIns="47774" rIns="95548" bIns="47774" rtlCol="0"/>
          <a:lstStyle>
            <a:lvl1pPr algn="r">
              <a:defRPr sz="1300"/>
            </a:lvl1pPr>
          </a:lstStyle>
          <a:p>
            <a:fld id="{82CD41F3-02E9-41A0-817F-85826985C016}" type="datetimeFigureOut">
              <a:rPr kumimoji="1" lang="ja-JP" altLang="en-US" smtClean="0"/>
              <a:t>2025/12/16</a:t>
            </a:fld>
            <a:endParaRPr kumimoji="1" lang="ja-JP" altLang="en-US"/>
          </a:p>
        </p:txBody>
      </p:sp>
      <p:sp>
        <p:nvSpPr>
          <p:cNvPr id="4" name="スライド イメージ プレースホルダー 3"/>
          <p:cNvSpPr>
            <a:spLocks noGrp="1" noRot="1" noChangeAspect="1"/>
          </p:cNvSpPr>
          <p:nvPr>
            <p:ph type="sldImg" idx="2"/>
          </p:nvPr>
        </p:nvSpPr>
        <p:spPr>
          <a:xfrm>
            <a:off x="2205038" y="1241425"/>
            <a:ext cx="2387600" cy="3349625"/>
          </a:xfrm>
          <a:prstGeom prst="rect">
            <a:avLst/>
          </a:prstGeom>
          <a:noFill/>
          <a:ln w="12700">
            <a:solidFill>
              <a:prstClr val="black"/>
            </a:solidFill>
          </a:ln>
        </p:spPr>
        <p:txBody>
          <a:bodyPr vert="horz" lIns="95548" tIns="47774" rIns="95548" bIns="47774" rtlCol="0" anchor="ctr"/>
          <a:lstStyle/>
          <a:p>
            <a:endParaRPr lang="ja-JP" altLang="en-US"/>
          </a:p>
        </p:txBody>
      </p:sp>
      <p:sp>
        <p:nvSpPr>
          <p:cNvPr id="5" name="ノート プレースホルダー 4"/>
          <p:cNvSpPr>
            <a:spLocks noGrp="1"/>
          </p:cNvSpPr>
          <p:nvPr>
            <p:ph type="body" sz="quarter" idx="3"/>
          </p:nvPr>
        </p:nvSpPr>
        <p:spPr>
          <a:xfrm>
            <a:off x="679768" y="4777194"/>
            <a:ext cx="5438140" cy="3908614"/>
          </a:xfrm>
          <a:prstGeom prst="rect">
            <a:avLst/>
          </a:prstGeom>
        </p:spPr>
        <p:txBody>
          <a:bodyPr vert="horz" lIns="95548" tIns="47774" rIns="95548" bIns="4777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585"/>
            <a:ext cx="2945659" cy="498055"/>
          </a:xfrm>
          <a:prstGeom prst="rect">
            <a:avLst/>
          </a:prstGeom>
        </p:spPr>
        <p:txBody>
          <a:bodyPr vert="horz" lIns="95548" tIns="47774" rIns="95548" bIns="47774"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3850444" y="9428585"/>
            <a:ext cx="2945659" cy="498055"/>
          </a:xfrm>
          <a:prstGeom prst="rect">
            <a:avLst/>
          </a:prstGeom>
        </p:spPr>
        <p:txBody>
          <a:bodyPr vert="horz" lIns="95548" tIns="47774" rIns="95548" bIns="47774" rtlCol="0" anchor="b"/>
          <a:lstStyle>
            <a:lvl1pPr algn="r">
              <a:defRPr sz="1300"/>
            </a:lvl1pPr>
          </a:lstStyle>
          <a:p>
            <a:fld id="{6C918D2D-CA47-4BF2-BD34-2E48B9CB767D}" type="slidenum">
              <a:rPr kumimoji="1" lang="ja-JP" altLang="en-US" smtClean="0"/>
              <a:t>‹#›</a:t>
            </a:fld>
            <a:endParaRPr kumimoji="1" lang="ja-JP" altLang="en-US"/>
          </a:p>
        </p:txBody>
      </p:sp>
    </p:spTree>
    <p:extLst>
      <p:ext uri="{BB962C8B-B14F-4D97-AF65-F5344CB8AC3E}">
        <p14:creationId xmlns:p14="http://schemas.microsoft.com/office/powerpoint/2010/main" val="3431805952"/>
      </p:ext>
    </p:extLst>
  </p:cSld>
  <p:clrMap bg1="lt1" tx1="dk1" bg2="lt2" tx2="dk2" accent1="accent1" accent2="accent2" accent3="accent3" accent4="accent4" accent5="accent5" accent6="accent6" hlink="hlink" folHlink="folHlink"/>
  <p:notesStyle>
    <a:lvl1pPr marL="0" algn="l" defTabSz="1019007" rtl="0" eaLnBrk="1" latinLnBrk="0" hangingPunct="1">
      <a:defRPr kumimoji="1" sz="1337" kern="1200">
        <a:solidFill>
          <a:schemeClr val="tx1"/>
        </a:solidFill>
        <a:latin typeface="+mn-lt"/>
        <a:ea typeface="+mn-ea"/>
        <a:cs typeface="+mn-cs"/>
      </a:defRPr>
    </a:lvl1pPr>
    <a:lvl2pPr marL="509504" algn="l" defTabSz="1019007" rtl="0" eaLnBrk="1" latinLnBrk="0" hangingPunct="1">
      <a:defRPr kumimoji="1" sz="1337" kern="1200">
        <a:solidFill>
          <a:schemeClr val="tx1"/>
        </a:solidFill>
        <a:latin typeface="+mn-lt"/>
        <a:ea typeface="+mn-ea"/>
        <a:cs typeface="+mn-cs"/>
      </a:defRPr>
    </a:lvl2pPr>
    <a:lvl3pPr marL="1019007" algn="l" defTabSz="1019007" rtl="0" eaLnBrk="1" latinLnBrk="0" hangingPunct="1">
      <a:defRPr kumimoji="1" sz="1337" kern="1200">
        <a:solidFill>
          <a:schemeClr val="tx1"/>
        </a:solidFill>
        <a:latin typeface="+mn-lt"/>
        <a:ea typeface="+mn-ea"/>
        <a:cs typeface="+mn-cs"/>
      </a:defRPr>
    </a:lvl3pPr>
    <a:lvl4pPr marL="1528511" algn="l" defTabSz="1019007" rtl="0" eaLnBrk="1" latinLnBrk="0" hangingPunct="1">
      <a:defRPr kumimoji="1" sz="1337" kern="1200">
        <a:solidFill>
          <a:schemeClr val="tx1"/>
        </a:solidFill>
        <a:latin typeface="+mn-lt"/>
        <a:ea typeface="+mn-ea"/>
        <a:cs typeface="+mn-cs"/>
      </a:defRPr>
    </a:lvl4pPr>
    <a:lvl5pPr marL="2038015" algn="l" defTabSz="1019007" rtl="0" eaLnBrk="1" latinLnBrk="0" hangingPunct="1">
      <a:defRPr kumimoji="1" sz="1337" kern="1200">
        <a:solidFill>
          <a:schemeClr val="tx1"/>
        </a:solidFill>
        <a:latin typeface="+mn-lt"/>
        <a:ea typeface="+mn-ea"/>
        <a:cs typeface="+mn-cs"/>
      </a:defRPr>
    </a:lvl5pPr>
    <a:lvl6pPr marL="2547518" algn="l" defTabSz="1019007" rtl="0" eaLnBrk="1" latinLnBrk="0" hangingPunct="1">
      <a:defRPr kumimoji="1" sz="1337" kern="1200">
        <a:solidFill>
          <a:schemeClr val="tx1"/>
        </a:solidFill>
        <a:latin typeface="+mn-lt"/>
        <a:ea typeface="+mn-ea"/>
        <a:cs typeface="+mn-cs"/>
      </a:defRPr>
    </a:lvl6pPr>
    <a:lvl7pPr marL="3057022" algn="l" defTabSz="1019007" rtl="0" eaLnBrk="1" latinLnBrk="0" hangingPunct="1">
      <a:defRPr kumimoji="1" sz="1337" kern="1200">
        <a:solidFill>
          <a:schemeClr val="tx1"/>
        </a:solidFill>
        <a:latin typeface="+mn-lt"/>
        <a:ea typeface="+mn-ea"/>
        <a:cs typeface="+mn-cs"/>
      </a:defRPr>
    </a:lvl7pPr>
    <a:lvl8pPr marL="3566526" algn="l" defTabSz="1019007" rtl="0" eaLnBrk="1" latinLnBrk="0" hangingPunct="1">
      <a:defRPr kumimoji="1" sz="1337" kern="1200">
        <a:solidFill>
          <a:schemeClr val="tx1"/>
        </a:solidFill>
        <a:latin typeface="+mn-lt"/>
        <a:ea typeface="+mn-ea"/>
        <a:cs typeface="+mn-cs"/>
      </a:defRPr>
    </a:lvl8pPr>
    <a:lvl9pPr marL="4076029" algn="l" defTabSz="1019007" rtl="0" eaLnBrk="1" latinLnBrk="0" hangingPunct="1">
      <a:defRPr kumimoji="1" sz="133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6C918D2D-CA47-4BF2-BD34-2E48B9CB767D}" type="slidenum">
              <a:rPr kumimoji="1" lang="ja-JP" altLang="en-US" smtClean="0"/>
              <a:t>1</a:t>
            </a:fld>
            <a:endParaRPr kumimoji="1" lang="ja-JP" altLang="en-US"/>
          </a:p>
        </p:txBody>
      </p:sp>
    </p:spTree>
    <p:extLst>
      <p:ext uri="{BB962C8B-B14F-4D97-AF65-F5344CB8AC3E}">
        <p14:creationId xmlns:p14="http://schemas.microsoft.com/office/powerpoint/2010/main" val="24417032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F9E592-0E92-4EE2-BFFE-F449878E8475}" type="datetime1">
              <a:rPr kumimoji="1" lang="ja-JP" altLang="en-US" smtClean="0"/>
              <a:t>2025/12/16</a:t>
            </a:fld>
            <a:endParaRPr kumimoji="1" lang="ja-JP" altLang="en-US"/>
          </a:p>
        </p:txBody>
      </p:sp>
      <p:sp>
        <p:nvSpPr>
          <p:cNvPr id="3" name="Footer Placeholder 2"/>
          <p:cNvSpPr>
            <a:spLocks noGrp="1"/>
          </p:cNvSpPr>
          <p:nvPr>
            <p:ph type="ftr" sz="quarter" idx="11"/>
          </p:nvPr>
        </p:nvSpPr>
        <p:spPr/>
        <p:txBody>
          <a:bodyPr/>
          <a:lstStyle/>
          <a:p>
            <a:r>
              <a:rPr kumimoji="1" lang="en-US" altLang="ja-JP"/>
              <a:t>Copyright (C) </a:t>
            </a:r>
            <a:r>
              <a:rPr kumimoji="1" lang="ja-JP" altLang="en-US"/>
              <a:t>企業のための労務・紛争・トラブル解決センター </a:t>
            </a:r>
            <a:r>
              <a:rPr kumimoji="1" lang="en-US" altLang="ja-JP"/>
              <a:t>All Rights Reserved.</a:t>
            </a:r>
            <a:endParaRPr kumimoji="1" lang="ja-JP" altLang="en-US"/>
          </a:p>
        </p:txBody>
      </p:sp>
      <p:sp>
        <p:nvSpPr>
          <p:cNvPr id="4" name="Slide Number Placeholder 3"/>
          <p:cNvSpPr>
            <a:spLocks noGrp="1"/>
          </p:cNvSpPr>
          <p:nvPr>
            <p:ph type="sldNum" sz="quarter" idx="12"/>
          </p:nvPr>
        </p:nvSpPr>
        <p:spPr/>
        <p:txBody>
          <a:bodyPr/>
          <a:lstStyle/>
          <a:p>
            <a:fld id="{857EEAE6-443B-44CE-BA7A-A7A0C95CDC0B}" type="slidenum">
              <a:rPr kumimoji="1" lang="ja-JP" altLang="en-US" smtClean="0"/>
              <a:t>‹#›</a:t>
            </a:fld>
            <a:endParaRPr kumimoji="1" lang="ja-JP" altLang="en-US"/>
          </a:p>
        </p:txBody>
      </p:sp>
      <p:sp>
        <p:nvSpPr>
          <p:cNvPr id="5" name="正方形/長方形 4"/>
          <p:cNvSpPr/>
          <p:nvPr userDrawn="1"/>
        </p:nvSpPr>
        <p:spPr>
          <a:xfrm>
            <a:off x="-18752" y="6719"/>
            <a:ext cx="7832089" cy="10900993"/>
          </a:xfrm>
          <a:prstGeom prst="rect">
            <a:avLst/>
          </a:prstGeom>
          <a:gradFill flip="none" rotWithShape="1">
            <a:gsLst>
              <a:gs pos="20000">
                <a:schemeClr val="bg2"/>
              </a:gs>
              <a:gs pos="74000">
                <a:schemeClr val="accent1">
                  <a:lumMod val="20000"/>
                  <a:lumOff val="80000"/>
                </a:schemeClr>
              </a:gs>
              <a:gs pos="83000">
                <a:schemeClr val="accent1">
                  <a:lumMod val="20000"/>
                  <a:lumOff val="80000"/>
                </a:schemeClr>
              </a:gs>
              <a:gs pos="100000">
                <a:schemeClr val="accent1">
                  <a:lumMod val="20000"/>
                  <a:lumOff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25538369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35584" y="727181"/>
            <a:ext cx="2507825" cy="2545133"/>
          </a:xfrm>
        </p:spPr>
        <p:txBody>
          <a:bodyPr anchor="b"/>
          <a:lstStyle>
            <a:lvl1pPr>
              <a:defRPr sz="2721"/>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305632" y="1570511"/>
            <a:ext cx="3936385" cy="7751546"/>
          </a:xfrm>
        </p:spPr>
        <p:txBody>
          <a:bodyPr anchor="t"/>
          <a:lstStyle>
            <a:lvl1pPr marL="0" indent="0">
              <a:buNone/>
              <a:defRPr sz="2721"/>
            </a:lvl1pPr>
            <a:lvl2pPr marL="388757" indent="0">
              <a:buNone/>
              <a:defRPr sz="2381"/>
            </a:lvl2pPr>
            <a:lvl3pPr marL="777514" indent="0">
              <a:buNone/>
              <a:defRPr sz="2041"/>
            </a:lvl3pPr>
            <a:lvl4pPr marL="1166271" indent="0">
              <a:buNone/>
              <a:defRPr sz="1701"/>
            </a:lvl4pPr>
            <a:lvl5pPr marL="1555029" indent="0">
              <a:buNone/>
              <a:defRPr sz="1701"/>
            </a:lvl5pPr>
            <a:lvl6pPr marL="1943786" indent="0">
              <a:buNone/>
              <a:defRPr sz="1701"/>
            </a:lvl6pPr>
            <a:lvl7pPr marL="2332543" indent="0">
              <a:buNone/>
              <a:defRPr sz="1701"/>
            </a:lvl7pPr>
            <a:lvl8pPr marL="2721300" indent="0">
              <a:buNone/>
              <a:defRPr sz="1701"/>
            </a:lvl8pPr>
            <a:lvl9pPr marL="3110057" indent="0">
              <a:buNone/>
              <a:defRPr sz="1701"/>
            </a:lvl9pPr>
          </a:lstStyle>
          <a:p>
            <a:r>
              <a:rPr lang="ja-JP" altLang="en-US"/>
              <a:t>図を追加</a:t>
            </a:r>
            <a:endParaRPr lang="en-US" dirty="0"/>
          </a:p>
        </p:txBody>
      </p:sp>
      <p:sp>
        <p:nvSpPr>
          <p:cNvPr id="4" name="Text Placeholder 3"/>
          <p:cNvSpPr>
            <a:spLocks noGrp="1"/>
          </p:cNvSpPr>
          <p:nvPr>
            <p:ph type="body" sz="half" idx="2"/>
          </p:nvPr>
        </p:nvSpPr>
        <p:spPr>
          <a:xfrm>
            <a:off x="535584" y="3272314"/>
            <a:ext cx="2507825" cy="6062366"/>
          </a:xfrm>
        </p:spPr>
        <p:txBody>
          <a:bodyPr/>
          <a:lstStyle>
            <a:lvl1pPr marL="0" indent="0">
              <a:buNone/>
              <a:defRPr sz="1360"/>
            </a:lvl1pPr>
            <a:lvl2pPr marL="388757" indent="0">
              <a:buNone/>
              <a:defRPr sz="1190"/>
            </a:lvl2pPr>
            <a:lvl3pPr marL="777514" indent="0">
              <a:buNone/>
              <a:defRPr sz="1020"/>
            </a:lvl3pPr>
            <a:lvl4pPr marL="1166271" indent="0">
              <a:buNone/>
              <a:defRPr sz="850"/>
            </a:lvl4pPr>
            <a:lvl5pPr marL="1555029" indent="0">
              <a:buNone/>
              <a:defRPr sz="850"/>
            </a:lvl5pPr>
            <a:lvl6pPr marL="1943786" indent="0">
              <a:buNone/>
              <a:defRPr sz="850"/>
            </a:lvl6pPr>
            <a:lvl7pPr marL="2332543" indent="0">
              <a:buNone/>
              <a:defRPr sz="850"/>
            </a:lvl7pPr>
            <a:lvl8pPr marL="2721300" indent="0">
              <a:buNone/>
              <a:defRPr sz="850"/>
            </a:lvl8pPr>
            <a:lvl9pPr marL="3110057" indent="0">
              <a:buNone/>
              <a:defRPr sz="8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C44CB8B-63D7-49B4-8896-C9D07396B17C}" type="datetime1">
              <a:rPr kumimoji="1" lang="ja-JP" altLang="en-US" smtClean="0"/>
              <a:t>2025/12/16</a:t>
            </a:fld>
            <a:endParaRPr kumimoji="1" lang="ja-JP" altLang="en-US"/>
          </a:p>
        </p:txBody>
      </p:sp>
      <p:sp>
        <p:nvSpPr>
          <p:cNvPr id="6" name="Footer Placeholder 5"/>
          <p:cNvSpPr>
            <a:spLocks noGrp="1"/>
          </p:cNvSpPr>
          <p:nvPr>
            <p:ph type="ftr" sz="quarter" idx="11"/>
          </p:nvPr>
        </p:nvSpPr>
        <p:spPr/>
        <p:txBody>
          <a:bodyPr/>
          <a:lstStyle/>
          <a:p>
            <a:r>
              <a:rPr kumimoji="1" lang="en-US" altLang="ja-JP"/>
              <a:t>Copyright (C) </a:t>
            </a:r>
            <a:r>
              <a:rPr kumimoji="1" lang="ja-JP" altLang="en-US"/>
              <a:t>企業のための労務・紛争・トラブル解決センター </a:t>
            </a:r>
            <a:r>
              <a:rPr kumimoji="1" lang="en-US" altLang="ja-JP"/>
              <a:t>All Rights Reserved.</a:t>
            </a:r>
            <a:endParaRPr kumimoji="1" lang="ja-JP" altLang="en-US"/>
          </a:p>
        </p:txBody>
      </p:sp>
      <p:sp>
        <p:nvSpPr>
          <p:cNvPr id="7" name="Slide Number Placeholder 6"/>
          <p:cNvSpPr>
            <a:spLocks noGrp="1"/>
          </p:cNvSpPr>
          <p:nvPr>
            <p:ph type="sldNum" sz="quarter" idx="12"/>
          </p:nvPr>
        </p:nvSpPr>
        <p:spPr/>
        <p:txBody>
          <a:bodyPr/>
          <a:lstStyle/>
          <a:p>
            <a:fld id="{857EEAE6-443B-44CE-BA7A-A7A0C95CDC0B}" type="slidenum">
              <a:rPr kumimoji="1" lang="ja-JP" altLang="en-US" smtClean="0"/>
              <a:t>‹#›</a:t>
            </a:fld>
            <a:endParaRPr kumimoji="1" lang="ja-JP" altLang="en-US"/>
          </a:p>
        </p:txBody>
      </p:sp>
    </p:spTree>
    <p:extLst>
      <p:ext uri="{BB962C8B-B14F-4D97-AF65-F5344CB8AC3E}">
        <p14:creationId xmlns:p14="http://schemas.microsoft.com/office/powerpoint/2010/main" val="42199088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 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6F6029E-656A-473D-92EA-969B50A8A079}" type="datetime1">
              <a:rPr kumimoji="1" lang="ja-JP" altLang="en-US" smtClean="0"/>
              <a:t>2025/12/16</a:t>
            </a:fld>
            <a:endParaRPr kumimoji="1" lang="ja-JP" altLang="en-US"/>
          </a:p>
        </p:txBody>
      </p:sp>
      <p:sp>
        <p:nvSpPr>
          <p:cNvPr id="5" name="Footer Placeholder 4"/>
          <p:cNvSpPr>
            <a:spLocks noGrp="1"/>
          </p:cNvSpPr>
          <p:nvPr>
            <p:ph type="ftr" sz="quarter" idx="11"/>
          </p:nvPr>
        </p:nvSpPr>
        <p:spPr/>
        <p:txBody>
          <a:bodyPr/>
          <a:lstStyle/>
          <a:p>
            <a:r>
              <a:rPr kumimoji="1" lang="en-US" altLang="ja-JP"/>
              <a:t>Copyright (C) </a:t>
            </a:r>
            <a:r>
              <a:rPr kumimoji="1" lang="ja-JP" altLang="en-US"/>
              <a:t>企業のための労務・紛争・トラブル解決センター </a:t>
            </a:r>
            <a:r>
              <a:rPr kumimoji="1" lang="en-US" altLang="ja-JP"/>
              <a:t>All Rights Reserved.</a:t>
            </a:r>
            <a:endParaRPr kumimoji="1" lang="ja-JP" altLang="en-US"/>
          </a:p>
        </p:txBody>
      </p:sp>
      <p:sp>
        <p:nvSpPr>
          <p:cNvPr id="6" name="Slide Number Placeholder 5"/>
          <p:cNvSpPr>
            <a:spLocks noGrp="1"/>
          </p:cNvSpPr>
          <p:nvPr>
            <p:ph type="sldNum" sz="quarter" idx="12"/>
          </p:nvPr>
        </p:nvSpPr>
        <p:spPr/>
        <p:txBody>
          <a:bodyPr/>
          <a:lstStyle/>
          <a:p>
            <a:fld id="{857EEAE6-443B-44CE-BA7A-A7A0C95CDC0B}" type="slidenum">
              <a:rPr kumimoji="1" lang="ja-JP" altLang="en-US" smtClean="0"/>
              <a:t>‹#›</a:t>
            </a:fld>
            <a:endParaRPr kumimoji="1" lang="ja-JP" altLang="en-US"/>
          </a:p>
        </p:txBody>
      </p:sp>
    </p:spTree>
    <p:extLst>
      <p:ext uri="{BB962C8B-B14F-4D97-AF65-F5344CB8AC3E}">
        <p14:creationId xmlns:p14="http://schemas.microsoft.com/office/powerpoint/2010/main" val="16919938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4396" y="580735"/>
            <a:ext cx="1676608" cy="9243783"/>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34571" y="580735"/>
            <a:ext cx="4932630" cy="924378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C8D7737-AA02-481C-8F09-0D4B28E0383D}" type="datetime1">
              <a:rPr kumimoji="1" lang="ja-JP" altLang="en-US" smtClean="0"/>
              <a:t>2025/12/16</a:t>
            </a:fld>
            <a:endParaRPr kumimoji="1" lang="ja-JP" altLang="en-US"/>
          </a:p>
        </p:txBody>
      </p:sp>
      <p:sp>
        <p:nvSpPr>
          <p:cNvPr id="5" name="Footer Placeholder 4"/>
          <p:cNvSpPr>
            <a:spLocks noGrp="1"/>
          </p:cNvSpPr>
          <p:nvPr>
            <p:ph type="ftr" sz="quarter" idx="11"/>
          </p:nvPr>
        </p:nvSpPr>
        <p:spPr/>
        <p:txBody>
          <a:bodyPr/>
          <a:lstStyle/>
          <a:p>
            <a:r>
              <a:rPr kumimoji="1" lang="en-US" altLang="ja-JP"/>
              <a:t>Copyright (C) </a:t>
            </a:r>
            <a:r>
              <a:rPr kumimoji="1" lang="ja-JP" altLang="en-US"/>
              <a:t>企業のための労務・紛争・トラブル解決センター </a:t>
            </a:r>
            <a:r>
              <a:rPr kumimoji="1" lang="en-US" altLang="ja-JP"/>
              <a:t>All Rights Reserved.</a:t>
            </a:r>
            <a:endParaRPr kumimoji="1" lang="ja-JP" altLang="en-US"/>
          </a:p>
        </p:txBody>
      </p:sp>
      <p:sp>
        <p:nvSpPr>
          <p:cNvPr id="6" name="Slide Number Placeholder 5"/>
          <p:cNvSpPr>
            <a:spLocks noGrp="1"/>
          </p:cNvSpPr>
          <p:nvPr>
            <p:ph type="sldNum" sz="quarter" idx="12"/>
          </p:nvPr>
        </p:nvSpPr>
        <p:spPr/>
        <p:txBody>
          <a:bodyPr/>
          <a:lstStyle/>
          <a:p>
            <a:fld id="{857EEAE6-443B-44CE-BA7A-A7A0C95CDC0B}" type="slidenum">
              <a:rPr kumimoji="1" lang="ja-JP" altLang="en-US" smtClean="0"/>
              <a:t>‹#›</a:t>
            </a:fld>
            <a:endParaRPr kumimoji="1" lang="ja-JP" altLang="en-US"/>
          </a:p>
        </p:txBody>
      </p:sp>
    </p:spTree>
    <p:extLst>
      <p:ext uri="{BB962C8B-B14F-4D97-AF65-F5344CB8AC3E}">
        <p14:creationId xmlns:p14="http://schemas.microsoft.com/office/powerpoint/2010/main" val="1471695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1_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F9E592-0E92-4EE2-BFFE-F449878E8475}" type="datetime1">
              <a:rPr kumimoji="1" lang="ja-JP" altLang="en-US" smtClean="0"/>
              <a:t>2025/12/16</a:t>
            </a:fld>
            <a:endParaRPr kumimoji="1" lang="ja-JP" altLang="en-US"/>
          </a:p>
        </p:txBody>
      </p:sp>
      <p:sp>
        <p:nvSpPr>
          <p:cNvPr id="3" name="Footer Placeholder 2"/>
          <p:cNvSpPr>
            <a:spLocks noGrp="1"/>
          </p:cNvSpPr>
          <p:nvPr>
            <p:ph type="ftr" sz="quarter" idx="11"/>
          </p:nvPr>
        </p:nvSpPr>
        <p:spPr/>
        <p:txBody>
          <a:bodyPr/>
          <a:lstStyle/>
          <a:p>
            <a:r>
              <a:rPr kumimoji="1" lang="en-US" altLang="ja-JP"/>
              <a:t>Copyright (C) </a:t>
            </a:r>
            <a:r>
              <a:rPr kumimoji="1" lang="ja-JP" altLang="en-US"/>
              <a:t>企業のための労務・紛争・トラブル解決センター </a:t>
            </a:r>
            <a:r>
              <a:rPr kumimoji="1" lang="en-US" altLang="ja-JP"/>
              <a:t>All Rights Reserved.</a:t>
            </a:r>
            <a:endParaRPr kumimoji="1" lang="ja-JP" altLang="en-US"/>
          </a:p>
        </p:txBody>
      </p:sp>
      <p:sp>
        <p:nvSpPr>
          <p:cNvPr id="4" name="Slide Number Placeholder 3"/>
          <p:cNvSpPr>
            <a:spLocks noGrp="1"/>
          </p:cNvSpPr>
          <p:nvPr>
            <p:ph type="sldNum" sz="quarter" idx="12"/>
          </p:nvPr>
        </p:nvSpPr>
        <p:spPr/>
        <p:txBody>
          <a:bodyPr/>
          <a:lstStyle/>
          <a:p>
            <a:fld id="{857EEAE6-443B-44CE-BA7A-A7A0C95CDC0B}" type="slidenum">
              <a:rPr kumimoji="1" lang="ja-JP" altLang="en-US" smtClean="0"/>
              <a:t>‹#›</a:t>
            </a:fld>
            <a:endParaRPr kumimoji="1" lang="ja-JP" altLang="en-US"/>
          </a:p>
        </p:txBody>
      </p:sp>
      <p:sp>
        <p:nvSpPr>
          <p:cNvPr id="5" name="正方形/長方形 4">
            <a:extLst>
              <a:ext uri="{FF2B5EF4-FFF2-40B4-BE49-F238E27FC236}">
                <a16:creationId xmlns:a16="http://schemas.microsoft.com/office/drawing/2014/main" id="{D23A47C9-B459-4BAB-9901-6347F527D14E}"/>
              </a:ext>
            </a:extLst>
          </p:cNvPr>
          <p:cNvSpPr/>
          <p:nvPr userDrawn="1"/>
        </p:nvSpPr>
        <p:spPr>
          <a:xfrm>
            <a:off x="-18752" y="6719"/>
            <a:ext cx="7832089" cy="10900993"/>
          </a:xfrm>
          <a:prstGeom prst="rect">
            <a:avLst/>
          </a:prstGeom>
          <a:gradFill flip="none" rotWithShape="1">
            <a:gsLst>
              <a:gs pos="20000">
                <a:schemeClr val="bg2"/>
              </a:gs>
              <a:gs pos="74000">
                <a:schemeClr val="accent1">
                  <a:lumMod val="20000"/>
                  <a:lumOff val="80000"/>
                </a:schemeClr>
              </a:gs>
              <a:gs pos="83000">
                <a:schemeClr val="accent1">
                  <a:lumMod val="20000"/>
                  <a:lumOff val="80000"/>
                </a:schemeClr>
              </a:gs>
              <a:gs pos="100000">
                <a:schemeClr val="accent1">
                  <a:lumMod val="20000"/>
                  <a:lumOff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12850378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83168" y="1785129"/>
            <a:ext cx="6609239" cy="3797500"/>
          </a:xfrm>
        </p:spPr>
        <p:txBody>
          <a:bodyPr anchor="b"/>
          <a:lstStyle>
            <a:lvl1pPr algn="ctr">
              <a:defRPr sz="5102"/>
            </a:lvl1pPr>
          </a:lstStyle>
          <a:p>
            <a:r>
              <a:rPr lang="ja-JP" altLang="en-US"/>
              <a:t>マスター タイトルの書式設定</a:t>
            </a:r>
            <a:endParaRPr lang="en-US" dirty="0"/>
          </a:p>
        </p:txBody>
      </p:sp>
      <p:sp>
        <p:nvSpPr>
          <p:cNvPr id="3" name="Subtitle 2"/>
          <p:cNvSpPr>
            <a:spLocks noGrp="1"/>
          </p:cNvSpPr>
          <p:nvPr>
            <p:ph type="subTitle" idx="1"/>
          </p:nvPr>
        </p:nvSpPr>
        <p:spPr>
          <a:xfrm>
            <a:off x="971947" y="5729075"/>
            <a:ext cx="5831681" cy="2633505"/>
          </a:xfrm>
        </p:spPr>
        <p:txBody>
          <a:bodyPr/>
          <a:lstStyle>
            <a:lvl1pPr marL="0" indent="0" algn="ctr">
              <a:buNone/>
              <a:defRPr sz="2041"/>
            </a:lvl1pPr>
            <a:lvl2pPr marL="388757" indent="0" algn="ctr">
              <a:buNone/>
              <a:defRPr sz="1701"/>
            </a:lvl2pPr>
            <a:lvl3pPr marL="777514" indent="0" algn="ctr">
              <a:buNone/>
              <a:defRPr sz="1531"/>
            </a:lvl3pPr>
            <a:lvl4pPr marL="1166271" indent="0" algn="ctr">
              <a:buNone/>
              <a:defRPr sz="1360"/>
            </a:lvl4pPr>
            <a:lvl5pPr marL="1555029" indent="0" algn="ctr">
              <a:buNone/>
              <a:defRPr sz="1360"/>
            </a:lvl5pPr>
            <a:lvl6pPr marL="1943786" indent="0" algn="ctr">
              <a:buNone/>
              <a:defRPr sz="1360"/>
            </a:lvl6pPr>
            <a:lvl7pPr marL="2332543" indent="0" algn="ctr">
              <a:buNone/>
              <a:defRPr sz="1360"/>
            </a:lvl7pPr>
            <a:lvl8pPr marL="2721300" indent="0" algn="ctr">
              <a:buNone/>
              <a:defRPr sz="1360"/>
            </a:lvl8pPr>
            <a:lvl9pPr marL="3110057" indent="0" algn="ctr">
              <a:buNone/>
              <a:defRPr sz="136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2130000-289E-4E7F-943D-22F83CE258CE}" type="datetime1">
              <a:rPr kumimoji="1" lang="ja-JP" altLang="en-US" smtClean="0"/>
              <a:t>2025/12/16</a:t>
            </a:fld>
            <a:endParaRPr kumimoji="1" lang="ja-JP" altLang="en-US"/>
          </a:p>
        </p:txBody>
      </p:sp>
      <p:sp>
        <p:nvSpPr>
          <p:cNvPr id="5" name="Footer Placeholder 4"/>
          <p:cNvSpPr>
            <a:spLocks noGrp="1"/>
          </p:cNvSpPr>
          <p:nvPr>
            <p:ph type="ftr" sz="quarter" idx="11"/>
          </p:nvPr>
        </p:nvSpPr>
        <p:spPr/>
        <p:txBody>
          <a:bodyPr/>
          <a:lstStyle/>
          <a:p>
            <a:r>
              <a:rPr kumimoji="1" lang="en-US" altLang="ja-JP"/>
              <a:t>Copyright (C) </a:t>
            </a:r>
            <a:r>
              <a:rPr kumimoji="1" lang="ja-JP" altLang="en-US"/>
              <a:t>企業のための労務・紛争・トラブル解決センター </a:t>
            </a:r>
            <a:r>
              <a:rPr kumimoji="1" lang="en-US" altLang="ja-JP"/>
              <a:t>All Rights Reserved.</a:t>
            </a:r>
            <a:endParaRPr kumimoji="1" lang="ja-JP" altLang="en-US"/>
          </a:p>
        </p:txBody>
      </p:sp>
      <p:sp>
        <p:nvSpPr>
          <p:cNvPr id="6" name="Slide Number Placeholder 5"/>
          <p:cNvSpPr>
            <a:spLocks noGrp="1"/>
          </p:cNvSpPr>
          <p:nvPr>
            <p:ph type="sldNum" sz="quarter" idx="12"/>
          </p:nvPr>
        </p:nvSpPr>
        <p:spPr/>
        <p:txBody>
          <a:bodyPr/>
          <a:lstStyle/>
          <a:p>
            <a:fld id="{857EEAE6-443B-44CE-BA7A-A7A0C95CDC0B}" type="slidenum">
              <a:rPr kumimoji="1" lang="ja-JP" altLang="en-US" smtClean="0"/>
              <a:t>‹#›</a:t>
            </a:fld>
            <a:endParaRPr kumimoji="1" lang="ja-JP" altLang="en-US"/>
          </a:p>
        </p:txBody>
      </p:sp>
      <p:sp>
        <p:nvSpPr>
          <p:cNvPr id="7" name="正方形/長方形 6">
            <a:extLst>
              <a:ext uri="{FF2B5EF4-FFF2-40B4-BE49-F238E27FC236}">
                <a16:creationId xmlns:a16="http://schemas.microsoft.com/office/drawing/2014/main" id="{0BE598F3-0AF3-4FF4-A832-135731586157}"/>
              </a:ext>
            </a:extLst>
          </p:cNvPr>
          <p:cNvSpPr/>
          <p:nvPr userDrawn="1"/>
        </p:nvSpPr>
        <p:spPr>
          <a:xfrm>
            <a:off x="-18752" y="6719"/>
            <a:ext cx="7832089" cy="10900993"/>
          </a:xfrm>
          <a:prstGeom prst="rect">
            <a:avLst/>
          </a:prstGeom>
          <a:gradFill flip="none" rotWithShape="1">
            <a:gsLst>
              <a:gs pos="20000">
                <a:schemeClr val="bg2"/>
              </a:gs>
              <a:gs pos="74000">
                <a:schemeClr val="accent1">
                  <a:lumMod val="20000"/>
                  <a:lumOff val="80000"/>
                </a:schemeClr>
              </a:gs>
              <a:gs pos="83000">
                <a:schemeClr val="accent1">
                  <a:lumMod val="20000"/>
                  <a:lumOff val="80000"/>
                </a:schemeClr>
              </a:gs>
              <a:gs pos="100000">
                <a:schemeClr val="accent1">
                  <a:lumMod val="20000"/>
                  <a:lumOff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4417666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0CB045E-65C0-4930-8FB7-0C4A44F15AA1}" type="datetime1">
              <a:rPr kumimoji="1" lang="ja-JP" altLang="en-US" smtClean="0"/>
              <a:t>2025/12/16</a:t>
            </a:fld>
            <a:endParaRPr kumimoji="1" lang="ja-JP" altLang="en-US"/>
          </a:p>
        </p:txBody>
      </p:sp>
      <p:sp>
        <p:nvSpPr>
          <p:cNvPr id="5" name="Footer Placeholder 4"/>
          <p:cNvSpPr>
            <a:spLocks noGrp="1"/>
          </p:cNvSpPr>
          <p:nvPr>
            <p:ph type="ftr" sz="quarter" idx="11"/>
          </p:nvPr>
        </p:nvSpPr>
        <p:spPr/>
        <p:txBody>
          <a:bodyPr/>
          <a:lstStyle/>
          <a:p>
            <a:r>
              <a:rPr kumimoji="1" lang="en-US" altLang="ja-JP"/>
              <a:t>Copyright (C) </a:t>
            </a:r>
            <a:r>
              <a:rPr kumimoji="1" lang="ja-JP" altLang="en-US"/>
              <a:t>企業のための労務・紛争・トラブル解決センター </a:t>
            </a:r>
            <a:r>
              <a:rPr kumimoji="1" lang="en-US" altLang="ja-JP"/>
              <a:t>All Rights Reserved.</a:t>
            </a:r>
            <a:endParaRPr kumimoji="1" lang="ja-JP" altLang="en-US"/>
          </a:p>
        </p:txBody>
      </p:sp>
      <p:sp>
        <p:nvSpPr>
          <p:cNvPr id="6" name="Slide Number Placeholder 5"/>
          <p:cNvSpPr>
            <a:spLocks noGrp="1"/>
          </p:cNvSpPr>
          <p:nvPr>
            <p:ph type="sldNum" sz="quarter" idx="12"/>
          </p:nvPr>
        </p:nvSpPr>
        <p:spPr/>
        <p:txBody>
          <a:bodyPr/>
          <a:lstStyle/>
          <a:p>
            <a:fld id="{857EEAE6-443B-44CE-BA7A-A7A0C95CDC0B}" type="slidenum">
              <a:rPr kumimoji="1" lang="ja-JP" altLang="en-US" smtClean="0"/>
              <a:t>‹#›</a:t>
            </a:fld>
            <a:endParaRPr kumimoji="1" lang="ja-JP" altLang="en-US"/>
          </a:p>
        </p:txBody>
      </p:sp>
      <p:sp>
        <p:nvSpPr>
          <p:cNvPr id="7" name="正方形/長方形 6">
            <a:extLst>
              <a:ext uri="{FF2B5EF4-FFF2-40B4-BE49-F238E27FC236}">
                <a16:creationId xmlns:a16="http://schemas.microsoft.com/office/drawing/2014/main" id="{EF7B58BE-7582-41EB-B515-4E0F91ACE196}"/>
              </a:ext>
            </a:extLst>
          </p:cNvPr>
          <p:cNvSpPr/>
          <p:nvPr userDrawn="1"/>
        </p:nvSpPr>
        <p:spPr>
          <a:xfrm>
            <a:off x="-18752" y="6719"/>
            <a:ext cx="7832089" cy="10900993"/>
          </a:xfrm>
          <a:prstGeom prst="rect">
            <a:avLst/>
          </a:prstGeom>
          <a:gradFill flip="none" rotWithShape="1">
            <a:gsLst>
              <a:gs pos="20000">
                <a:schemeClr val="bg2"/>
              </a:gs>
              <a:gs pos="74000">
                <a:schemeClr val="accent1">
                  <a:lumMod val="20000"/>
                  <a:lumOff val="80000"/>
                </a:schemeClr>
              </a:gs>
              <a:gs pos="83000">
                <a:schemeClr val="accent1">
                  <a:lumMod val="20000"/>
                  <a:lumOff val="80000"/>
                </a:schemeClr>
              </a:gs>
              <a:gs pos="100000">
                <a:schemeClr val="accent1">
                  <a:lumMod val="20000"/>
                  <a:lumOff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21924480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30522" y="2719357"/>
            <a:ext cx="6706433" cy="4537305"/>
          </a:xfrm>
        </p:spPr>
        <p:txBody>
          <a:bodyPr anchor="b"/>
          <a:lstStyle>
            <a:lvl1pPr>
              <a:defRPr sz="5102"/>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30522" y="7299586"/>
            <a:ext cx="6706433" cy="2386061"/>
          </a:xfrm>
        </p:spPr>
        <p:txBody>
          <a:bodyPr/>
          <a:lstStyle>
            <a:lvl1pPr marL="0" indent="0">
              <a:buNone/>
              <a:defRPr sz="2041">
                <a:solidFill>
                  <a:schemeClr val="tx1"/>
                </a:solidFill>
              </a:defRPr>
            </a:lvl1pPr>
            <a:lvl2pPr marL="388757" indent="0">
              <a:buNone/>
              <a:defRPr sz="1701">
                <a:solidFill>
                  <a:schemeClr val="tx1">
                    <a:tint val="75000"/>
                  </a:schemeClr>
                </a:solidFill>
              </a:defRPr>
            </a:lvl2pPr>
            <a:lvl3pPr marL="777514" indent="0">
              <a:buNone/>
              <a:defRPr sz="1531">
                <a:solidFill>
                  <a:schemeClr val="tx1">
                    <a:tint val="75000"/>
                  </a:schemeClr>
                </a:solidFill>
              </a:defRPr>
            </a:lvl3pPr>
            <a:lvl4pPr marL="1166271" indent="0">
              <a:buNone/>
              <a:defRPr sz="1360">
                <a:solidFill>
                  <a:schemeClr val="tx1">
                    <a:tint val="75000"/>
                  </a:schemeClr>
                </a:solidFill>
              </a:defRPr>
            </a:lvl4pPr>
            <a:lvl5pPr marL="1555029" indent="0">
              <a:buNone/>
              <a:defRPr sz="1360">
                <a:solidFill>
                  <a:schemeClr val="tx1">
                    <a:tint val="75000"/>
                  </a:schemeClr>
                </a:solidFill>
              </a:defRPr>
            </a:lvl5pPr>
            <a:lvl6pPr marL="1943786" indent="0">
              <a:buNone/>
              <a:defRPr sz="1360">
                <a:solidFill>
                  <a:schemeClr val="tx1">
                    <a:tint val="75000"/>
                  </a:schemeClr>
                </a:solidFill>
              </a:defRPr>
            </a:lvl6pPr>
            <a:lvl7pPr marL="2332543" indent="0">
              <a:buNone/>
              <a:defRPr sz="1360">
                <a:solidFill>
                  <a:schemeClr val="tx1">
                    <a:tint val="75000"/>
                  </a:schemeClr>
                </a:solidFill>
              </a:defRPr>
            </a:lvl7pPr>
            <a:lvl8pPr marL="2721300" indent="0">
              <a:buNone/>
              <a:defRPr sz="1360">
                <a:solidFill>
                  <a:schemeClr val="tx1">
                    <a:tint val="75000"/>
                  </a:schemeClr>
                </a:solidFill>
              </a:defRPr>
            </a:lvl8pPr>
            <a:lvl9pPr marL="3110057" indent="0">
              <a:buNone/>
              <a:defRPr sz="136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8F5D22C-4812-4348-88B9-FDADA74E587A}" type="datetime1">
              <a:rPr kumimoji="1" lang="ja-JP" altLang="en-US" smtClean="0"/>
              <a:t>2025/12/16</a:t>
            </a:fld>
            <a:endParaRPr kumimoji="1" lang="ja-JP" altLang="en-US"/>
          </a:p>
        </p:txBody>
      </p:sp>
      <p:sp>
        <p:nvSpPr>
          <p:cNvPr id="5" name="Footer Placeholder 4"/>
          <p:cNvSpPr>
            <a:spLocks noGrp="1"/>
          </p:cNvSpPr>
          <p:nvPr>
            <p:ph type="ftr" sz="quarter" idx="11"/>
          </p:nvPr>
        </p:nvSpPr>
        <p:spPr/>
        <p:txBody>
          <a:bodyPr/>
          <a:lstStyle/>
          <a:p>
            <a:r>
              <a:rPr kumimoji="1" lang="en-US" altLang="ja-JP"/>
              <a:t>Copyright (C) </a:t>
            </a:r>
            <a:r>
              <a:rPr kumimoji="1" lang="ja-JP" altLang="en-US"/>
              <a:t>企業のための労務・紛争・トラブル解決センター </a:t>
            </a:r>
            <a:r>
              <a:rPr kumimoji="1" lang="en-US" altLang="ja-JP"/>
              <a:t>All Rights Reserved.</a:t>
            </a:r>
            <a:endParaRPr kumimoji="1" lang="ja-JP" altLang="en-US"/>
          </a:p>
        </p:txBody>
      </p:sp>
      <p:sp>
        <p:nvSpPr>
          <p:cNvPr id="6" name="Slide Number Placeholder 5"/>
          <p:cNvSpPr>
            <a:spLocks noGrp="1"/>
          </p:cNvSpPr>
          <p:nvPr>
            <p:ph type="sldNum" sz="quarter" idx="12"/>
          </p:nvPr>
        </p:nvSpPr>
        <p:spPr/>
        <p:txBody>
          <a:bodyPr/>
          <a:lstStyle/>
          <a:p>
            <a:fld id="{857EEAE6-443B-44CE-BA7A-A7A0C95CDC0B}" type="slidenum">
              <a:rPr kumimoji="1" lang="ja-JP" altLang="en-US" smtClean="0"/>
              <a:t>‹#›</a:t>
            </a:fld>
            <a:endParaRPr kumimoji="1" lang="ja-JP" altLang="en-US"/>
          </a:p>
        </p:txBody>
      </p:sp>
    </p:spTree>
    <p:extLst>
      <p:ext uri="{BB962C8B-B14F-4D97-AF65-F5344CB8AC3E}">
        <p14:creationId xmlns:p14="http://schemas.microsoft.com/office/powerpoint/2010/main" val="3204434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34571" y="2903673"/>
            <a:ext cx="3304619" cy="69208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936385" y="2903673"/>
            <a:ext cx="3304619" cy="69208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6D294A8-32F0-4097-99DD-C9E0846CA71B}" type="datetime1">
              <a:rPr kumimoji="1" lang="ja-JP" altLang="en-US" smtClean="0"/>
              <a:t>2025/12/16</a:t>
            </a:fld>
            <a:endParaRPr kumimoji="1" lang="ja-JP" altLang="en-US"/>
          </a:p>
        </p:txBody>
      </p:sp>
      <p:sp>
        <p:nvSpPr>
          <p:cNvPr id="6" name="Footer Placeholder 5"/>
          <p:cNvSpPr>
            <a:spLocks noGrp="1"/>
          </p:cNvSpPr>
          <p:nvPr>
            <p:ph type="ftr" sz="quarter" idx="11"/>
          </p:nvPr>
        </p:nvSpPr>
        <p:spPr/>
        <p:txBody>
          <a:bodyPr/>
          <a:lstStyle/>
          <a:p>
            <a:r>
              <a:rPr kumimoji="1" lang="en-US" altLang="ja-JP"/>
              <a:t>Copyright (C) </a:t>
            </a:r>
            <a:r>
              <a:rPr kumimoji="1" lang="ja-JP" altLang="en-US"/>
              <a:t>企業のための労務・紛争・トラブル解決センター </a:t>
            </a:r>
            <a:r>
              <a:rPr kumimoji="1" lang="en-US" altLang="ja-JP"/>
              <a:t>All Rights Reserved.</a:t>
            </a:r>
            <a:endParaRPr kumimoji="1" lang="ja-JP" altLang="en-US"/>
          </a:p>
        </p:txBody>
      </p:sp>
      <p:sp>
        <p:nvSpPr>
          <p:cNvPr id="7" name="Slide Number Placeholder 6"/>
          <p:cNvSpPr>
            <a:spLocks noGrp="1"/>
          </p:cNvSpPr>
          <p:nvPr>
            <p:ph type="sldNum" sz="quarter" idx="12"/>
          </p:nvPr>
        </p:nvSpPr>
        <p:spPr/>
        <p:txBody>
          <a:bodyPr/>
          <a:lstStyle/>
          <a:p>
            <a:fld id="{857EEAE6-443B-44CE-BA7A-A7A0C95CDC0B}" type="slidenum">
              <a:rPr kumimoji="1" lang="ja-JP" altLang="en-US" smtClean="0"/>
              <a:t>‹#›</a:t>
            </a:fld>
            <a:endParaRPr kumimoji="1" lang="ja-JP" altLang="en-US"/>
          </a:p>
        </p:txBody>
      </p:sp>
    </p:spTree>
    <p:extLst>
      <p:ext uri="{BB962C8B-B14F-4D97-AF65-F5344CB8AC3E}">
        <p14:creationId xmlns:p14="http://schemas.microsoft.com/office/powerpoint/2010/main" val="23594321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35584" y="580737"/>
            <a:ext cx="6706433" cy="210832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35584" y="2673905"/>
            <a:ext cx="3289432" cy="1310440"/>
          </a:xfrm>
        </p:spPr>
        <p:txBody>
          <a:bodyPr anchor="b"/>
          <a:lstStyle>
            <a:lvl1pPr marL="0" indent="0">
              <a:buNone/>
              <a:defRPr sz="2041" b="1"/>
            </a:lvl1pPr>
            <a:lvl2pPr marL="388757" indent="0">
              <a:buNone/>
              <a:defRPr sz="1701" b="1"/>
            </a:lvl2pPr>
            <a:lvl3pPr marL="777514" indent="0">
              <a:buNone/>
              <a:defRPr sz="1531" b="1"/>
            </a:lvl3pPr>
            <a:lvl4pPr marL="1166271" indent="0">
              <a:buNone/>
              <a:defRPr sz="1360" b="1"/>
            </a:lvl4pPr>
            <a:lvl5pPr marL="1555029" indent="0">
              <a:buNone/>
              <a:defRPr sz="1360" b="1"/>
            </a:lvl5pPr>
            <a:lvl6pPr marL="1943786" indent="0">
              <a:buNone/>
              <a:defRPr sz="1360" b="1"/>
            </a:lvl6pPr>
            <a:lvl7pPr marL="2332543" indent="0">
              <a:buNone/>
              <a:defRPr sz="1360" b="1"/>
            </a:lvl7pPr>
            <a:lvl8pPr marL="2721300" indent="0">
              <a:buNone/>
              <a:defRPr sz="1360" b="1"/>
            </a:lvl8pPr>
            <a:lvl9pPr marL="3110057" indent="0">
              <a:buNone/>
              <a:defRPr sz="1360" b="1"/>
            </a:lvl9pPr>
          </a:lstStyle>
          <a:p>
            <a:pPr lvl="0"/>
            <a:r>
              <a:rPr lang="ja-JP" altLang="en-US"/>
              <a:t>マスター テキストの書式設定</a:t>
            </a:r>
          </a:p>
        </p:txBody>
      </p:sp>
      <p:sp>
        <p:nvSpPr>
          <p:cNvPr id="4" name="Content Placeholder 3"/>
          <p:cNvSpPr>
            <a:spLocks noGrp="1"/>
          </p:cNvSpPr>
          <p:nvPr>
            <p:ph sz="half" idx="2"/>
          </p:nvPr>
        </p:nvSpPr>
        <p:spPr>
          <a:xfrm>
            <a:off x="535584" y="3984345"/>
            <a:ext cx="3289432" cy="58603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936385" y="2673905"/>
            <a:ext cx="3305632" cy="1310440"/>
          </a:xfrm>
        </p:spPr>
        <p:txBody>
          <a:bodyPr anchor="b"/>
          <a:lstStyle>
            <a:lvl1pPr marL="0" indent="0">
              <a:buNone/>
              <a:defRPr sz="2041" b="1"/>
            </a:lvl1pPr>
            <a:lvl2pPr marL="388757" indent="0">
              <a:buNone/>
              <a:defRPr sz="1701" b="1"/>
            </a:lvl2pPr>
            <a:lvl3pPr marL="777514" indent="0">
              <a:buNone/>
              <a:defRPr sz="1531" b="1"/>
            </a:lvl3pPr>
            <a:lvl4pPr marL="1166271" indent="0">
              <a:buNone/>
              <a:defRPr sz="1360" b="1"/>
            </a:lvl4pPr>
            <a:lvl5pPr marL="1555029" indent="0">
              <a:buNone/>
              <a:defRPr sz="1360" b="1"/>
            </a:lvl5pPr>
            <a:lvl6pPr marL="1943786" indent="0">
              <a:buNone/>
              <a:defRPr sz="1360" b="1"/>
            </a:lvl6pPr>
            <a:lvl7pPr marL="2332543" indent="0">
              <a:buNone/>
              <a:defRPr sz="1360" b="1"/>
            </a:lvl7pPr>
            <a:lvl8pPr marL="2721300" indent="0">
              <a:buNone/>
              <a:defRPr sz="1360" b="1"/>
            </a:lvl8pPr>
            <a:lvl9pPr marL="3110057" indent="0">
              <a:buNone/>
              <a:defRPr sz="1360" b="1"/>
            </a:lvl9pPr>
          </a:lstStyle>
          <a:p>
            <a:pPr lvl="0"/>
            <a:r>
              <a:rPr lang="ja-JP" altLang="en-US"/>
              <a:t>マスター テキストの書式設定</a:t>
            </a:r>
          </a:p>
        </p:txBody>
      </p:sp>
      <p:sp>
        <p:nvSpPr>
          <p:cNvPr id="6" name="Content Placeholder 5"/>
          <p:cNvSpPr>
            <a:spLocks noGrp="1"/>
          </p:cNvSpPr>
          <p:nvPr>
            <p:ph sz="quarter" idx="4"/>
          </p:nvPr>
        </p:nvSpPr>
        <p:spPr>
          <a:xfrm>
            <a:off x="3936385" y="3984345"/>
            <a:ext cx="3305632" cy="58603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000A29D-DAB2-4A00-BBC0-D34F74786EB1}" type="datetime1">
              <a:rPr kumimoji="1" lang="ja-JP" altLang="en-US" smtClean="0"/>
              <a:t>2025/12/16</a:t>
            </a:fld>
            <a:endParaRPr kumimoji="1" lang="ja-JP" altLang="en-US"/>
          </a:p>
        </p:txBody>
      </p:sp>
      <p:sp>
        <p:nvSpPr>
          <p:cNvPr id="8" name="Footer Placeholder 7"/>
          <p:cNvSpPr>
            <a:spLocks noGrp="1"/>
          </p:cNvSpPr>
          <p:nvPr>
            <p:ph type="ftr" sz="quarter" idx="11"/>
          </p:nvPr>
        </p:nvSpPr>
        <p:spPr/>
        <p:txBody>
          <a:bodyPr/>
          <a:lstStyle/>
          <a:p>
            <a:r>
              <a:rPr kumimoji="1" lang="en-US" altLang="ja-JP"/>
              <a:t>Copyright (C) </a:t>
            </a:r>
            <a:r>
              <a:rPr kumimoji="1" lang="ja-JP" altLang="en-US"/>
              <a:t>企業のための労務・紛争・トラブル解決センター </a:t>
            </a:r>
            <a:r>
              <a:rPr kumimoji="1" lang="en-US" altLang="ja-JP"/>
              <a:t>All Rights Reserved.</a:t>
            </a:r>
            <a:endParaRPr kumimoji="1" lang="ja-JP" altLang="en-US"/>
          </a:p>
        </p:txBody>
      </p:sp>
      <p:sp>
        <p:nvSpPr>
          <p:cNvPr id="9" name="Slide Number Placeholder 8"/>
          <p:cNvSpPr>
            <a:spLocks noGrp="1"/>
          </p:cNvSpPr>
          <p:nvPr>
            <p:ph type="sldNum" sz="quarter" idx="12"/>
          </p:nvPr>
        </p:nvSpPr>
        <p:spPr/>
        <p:txBody>
          <a:bodyPr/>
          <a:lstStyle/>
          <a:p>
            <a:fld id="{857EEAE6-443B-44CE-BA7A-A7A0C95CDC0B}" type="slidenum">
              <a:rPr kumimoji="1" lang="ja-JP" altLang="en-US" smtClean="0"/>
              <a:t>‹#›</a:t>
            </a:fld>
            <a:endParaRPr kumimoji="1" lang="ja-JP" altLang="en-US"/>
          </a:p>
        </p:txBody>
      </p:sp>
    </p:spTree>
    <p:extLst>
      <p:ext uri="{BB962C8B-B14F-4D97-AF65-F5344CB8AC3E}">
        <p14:creationId xmlns:p14="http://schemas.microsoft.com/office/powerpoint/2010/main" val="36018471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DC317CD-E64D-440D-8B35-65550098666F}" type="datetime1">
              <a:rPr kumimoji="1" lang="ja-JP" altLang="en-US" smtClean="0"/>
              <a:t>2025/12/16</a:t>
            </a:fld>
            <a:endParaRPr kumimoji="1" lang="ja-JP" altLang="en-US"/>
          </a:p>
        </p:txBody>
      </p:sp>
      <p:sp>
        <p:nvSpPr>
          <p:cNvPr id="4" name="Footer Placeholder 3"/>
          <p:cNvSpPr>
            <a:spLocks noGrp="1"/>
          </p:cNvSpPr>
          <p:nvPr>
            <p:ph type="ftr" sz="quarter" idx="11"/>
          </p:nvPr>
        </p:nvSpPr>
        <p:spPr/>
        <p:txBody>
          <a:bodyPr/>
          <a:lstStyle/>
          <a:p>
            <a:r>
              <a:rPr kumimoji="1" lang="en-US" altLang="ja-JP"/>
              <a:t>Copyright (C) </a:t>
            </a:r>
            <a:r>
              <a:rPr kumimoji="1" lang="ja-JP" altLang="en-US"/>
              <a:t>企業のための労務・紛争・トラブル解決センター </a:t>
            </a:r>
            <a:r>
              <a:rPr kumimoji="1" lang="en-US" altLang="ja-JP"/>
              <a:t>All Rights Reserved.</a:t>
            </a:r>
            <a:endParaRPr kumimoji="1" lang="ja-JP" altLang="en-US"/>
          </a:p>
        </p:txBody>
      </p:sp>
      <p:sp>
        <p:nvSpPr>
          <p:cNvPr id="5" name="Slide Number Placeholder 4"/>
          <p:cNvSpPr>
            <a:spLocks noGrp="1"/>
          </p:cNvSpPr>
          <p:nvPr>
            <p:ph type="sldNum" sz="quarter" idx="12"/>
          </p:nvPr>
        </p:nvSpPr>
        <p:spPr/>
        <p:txBody>
          <a:bodyPr/>
          <a:lstStyle/>
          <a:p>
            <a:fld id="{857EEAE6-443B-44CE-BA7A-A7A0C95CDC0B}" type="slidenum">
              <a:rPr kumimoji="1" lang="ja-JP" altLang="en-US" smtClean="0"/>
              <a:t>‹#›</a:t>
            </a:fld>
            <a:endParaRPr kumimoji="1" lang="ja-JP" altLang="en-US"/>
          </a:p>
        </p:txBody>
      </p:sp>
    </p:spTree>
    <p:extLst>
      <p:ext uri="{BB962C8B-B14F-4D97-AF65-F5344CB8AC3E}">
        <p14:creationId xmlns:p14="http://schemas.microsoft.com/office/powerpoint/2010/main" val="2557289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 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35584" y="727181"/>
            <a:ext cx="2507825" cy="2545133"/>
          </a:xfrm>
        </p:spPr>
        <p:txBody>
          <a:bodyPr anchor="b"/>
          <a:lstStyle>
            <a:lvl1pPr>
              <a:defRPr sz="2721"/>
            </a:lvl1pPr>
          </a:lstStyle>
          <a:p>
            <a:r>
              <a:rPr lang="ja-JP" altLang="en-US"/>
              <a:t>マスター タイトルの書式設定</a:t>
            </a:r>
            <a:endParaRPr lang="en-US" dirty="0"/>
          </a:p>
        </p:txBody>
      </p:sp>
      <p:sp>
        <p:nvSpPr>
          <p:cNvPr id="3" name="Content Placeholder 2"/>
          <p:cNvSpPr>
            <a:spLocks noGrp="1"/>
          </p:cNvSpPr>
          <p:nvPr>
            <p:ph idx="1"/>
          </p:nvPr>
        </p:nvSpPr>
        <p:spPr>
          <a:xfrm>
            <a:off x="3305632" y="1570511"/>
            <a:ext cx="3936385" cy="7751546"/>
          </a:xfrm>
        </p:spPr>
        <p:txBody>
          <a:bodyPr/>
          <a:lstStyle>
            <a:lvl1pPr>
              <a:defRPr sz="2721"/>
            </a:lvl1pPr>
            <a:lvl2pPr>
              <a:defRPr sz="2381"/>
            </a:lvl2pPr>
            <a:lvl3pPr>
              <a:defRPr sz="2041"/>
            </a:lvl3pPr>
            <a:lvl4pPr>
              <a:defRPr sz="1701"/>
            </a:lvl4pPr>
            <a:lvl5pPr>
              <a:defRPr sz="1701"/>
            </a:lvl5pPr>
            <a:lvl6pPr>
              <a:defRPr sz="1701"/>
            </a:lvl6pPr>
            <a:lvl7pPr>
              <a:defRPr sz="1701"/>
            </a:lvl7pPr>
            <a:lvl8pPr>
              <a:defRPr sz="1701"/>
            </a:lvl8pPr>
            <a:lvl9pPr>
              <a:defRPr sz="1701"/>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35584" y="3272314"/>
            <a:ext cx="2507825" cy="6062366"/>
          </a:xfrm>
        </p:spPr>
        <p:txBody>
          <a:bodyPr/>
          <a:lstStyle>
            <a:lvl1pPr marL="0" indent="0">
              <a:buNone/>
              <a:defRPr sz="1360"/>
            </a:lvl1pPr>
            <a:lvl2pPr marL="388757" indent="0">
              <a:buNone/>
              <a:defRPr sz="1190"/>
            </a:lvl2pPr>
            <a:lvl3pPr marL="777514" indent="0">
              <a:buNone/>
              <a:defRPr sz="1020"/>
            </a:lvl3pPr>
            <a:lvl4pPr marL="1166271" indent="0">
              <a:buNone/>
              <a:defRPr sz="850"/>
            </a:lvl4pPr>
            <a:lvl5pPr marL="1555029" indent="0">
              <a:buNone/>
              <a:defRPr sz="850"/>
            </a:lvl5pPr>
            <a:lvl6pPr marL="1943786" indent="0">
              <a:buNone/>
              <a:defRPr sz="850"/>
            </a:lvl6pPr>
            <a:lvl7pPr marL="2332543" indent="0">
              <a:buNone/>
              <a:defRPr sz="850"/>
            </a:lvl7pPr>
            <a:lvl8pPr marL="2721300" indent="0">
              <a:buNone/>
              <a:defRPr sz="850"/>
            </a:lvl8pPr>
            <a:lvl9pPr marL="3110057" indent="0">
              <a:buNone/>
              <a:defRPr sz="8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9E9E2C0-3727-4B21-9818-6C329859B48C}" type="datetime1">
              <a:rPr kumimoji="1" lang="ja-JP" altLang="en-US" smtClean="0"/>
              <a:t>2025/12/16</a:t>
            </a:fld>
            <a:endParaRPr kumimoji="1" lang="ja-JP" altLang="en-US"/>
          </a:p>
        </p:txBody>
      </p:sp>
      <p:sp>
        <p:nvSpPr>
          <p:cNvPr id="6" name="Footer Placeholder 5"/>
          <p:cNvSpPr>
            <a:spLocks noGrp="1"/>
          </p:cNvSpPr>
          <p:nvPr>
            <p:ph type="ftr" sz="quarter" idx="11"/>
          </p:nvPr>
        </p:nvSpPr>
        <p:spPr/>
        <p:txBody>
          <a:bodyPr/>
          <a:lstStyle/>
          <a:p>
            <a:r>
              <a:rPr kumimoji="1" lang="en-US" altLang="ja-JP"/>
              <a:t>Copyright (C) </a:t>
            </a:r>
            <a:r>
              <a:rPr kumimoji="1" lang="ja-JP" altLang="en-US"/>
              <a:t>企業のための労務・紛争・トラブル解決センター </a:t>
            </a:r>
            <a:r>
              <a:rPr kumimoji="1" lang="en-US" altLang="ja-JP"/>
              <a:t>All Rights Reserved.</a:t>
            </a:r>
            <a:endParaRPr kumimoji="1" lang="ja-JP" altLang="en-US"/>
          </a:p>
        </p:txBody>
      </p:sp>
      <p:sp>
        <p:nvSpPr>
          <p:cNvPr id="7" name="Slide Number Placeholder 6"/>
          <p:cNvSpPr>
            <a:spLocks noGrp="1"/>
          </p:cNvSpPr>
          <p:nvPr>
            <p:ph type="sldNum" sz="quarter" idx="12"/>
          </p:nvPr>
        </p:nvSpPr>
        <p:spPr/>
        <p:txBody>
          <a:bodyPr/>
          <a:lstStyle/>
          <a:p>
            <a:fld id="{857EEAE6-443B-44CE-BA7A-A7A0C95CDC0B}" type="slidenum">
              <a:rPr kumimoji="1" lang="ja-JP" altLang="en-US" smtClean="0"/>
              <a:t>‹#›</a:t>
            </a:fld>
            <a:endParaRPr kumimoji="1" lang="ja-JP" altLang="en-US"/>
          </a:p>
        </p:txBody>
      </p:sp>
    </p:spTree>
    <p:extLst>
      <p:ext uri="{BB962C8B-B14F-4D97-AF65-F5344CB8AC3E}">
        <p14:creationId xmlns:p14="http://schemas.microsoft.com/office/powerpoint/2010/main" val="8442028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571" y="580737"/>
            <a:ext cx="6706433" cy="210832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34571" y="2903673"/>
            <a:ext cx="6706433" cy="692084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34571" y="10494416"/>
            <a:ext cx="1080000" cy="216000"/>
          </a:xfrm>
          <a:prstGeom prst="rect">
            <a:avLst/>
          </a:prstGeom>
        </p:spPr>
        <p:txBody>
          <a:bodyPr vert="horz" lIns="91440" tIns="45720" rIns="91440" bIns="45720" rtlCol="0" anchor="ctr"/>
          <a:lstStyle>
            <a:lvl1pPr algn="l">
              <a:defRPr sz="800">
                <a:solidFill>
                  <a:schemeClr val="tx1">
                    <a:lumMod val="50000"/>
                    <a:lumOff val="50000"/>
                  </a:schemeClr>
                </a:solidFill>
              </a:defRPr>
            </a:lvl1pPr>
          </a:lstStyle>
          <a:p>
            <a:fld id="{60E0C3EA-32DF-4186-A0DD-F8918DC733E5}" type="datetime1">
              <a:rPr kumimoji="1" lang="ja-JP" altLang="en-US" smtClean="0"/>
              <a:pPr/>
              <a:t>2025/12/16</a:t>
            </a:fld>
            <a:endParaRPr kumimoji="1" lang="ja-JP" altLang="en-US" dirty="0"/>
          </a:p>
        </p:txBody>
      </p:sp>
      <p:sp>
        <p:nvSpPr>
          <p:cNvPr id="5" name="Footer Placeholder 4"/>
          <p:cNvSpPr>
            <a:spLocks noGrp="1"/>
          </p:cNvSpPr>
          <p:nvPr>
            <p:ph type="ftr" sz="quarter" idx="3"/>
          </p:nvPr>
        </p:nvSpPr>
        <p:spPr>
          <a:xfrm>
            <a:off x="1727787" y="10494416"/>
            <a:ext cx="4320000" cy="216000"/>
          </a:xfrm>
          <a:prstGeom prst="rect">
            <a:avLst/>
          </a:prstGeom>
        </p:spPr>
        <p:txBody>
          <a:bodyPr vert="horz" lIns="91440" tIns="45720" rIns="91440" bIns="45720" rtlCol="0" anchor="ctr"/>
          <a:lstStyle>
            <a:lvl1pPr algn="ctr">
              <a:defRPr sz="800">
                <a:solidFill>
                  <a:schemeClr val="tx1">
                    <a:lumMod val="50000"/>
                    <a:lumOff val="50000"/>
                  </a:schemeClr>
                </a:solidFill>
                <a:latin typeface="+mn-ea"/>
                <a:ea typeface="+mn-ea"/>
              </a:defRPr>
            </a:lvl1pPr>
          </a:lstStyle>
          <a:p>
            <a:r>
              <a:rPr kumimoji="1" lang="en-US" altLang="ja-JP"/>
              <a:t>Copyright (C) </a:t>
            </a:r>
            <a:r>
              <a:rPr kumimoji="1" lang="ja-JP" altLang="en-US"/>
              <a:t>企業のための労務・紛争・トラブル解決センター </a:t>
            </a:r>
            <a:r>
              <a:rPr kumimoji="1" lang="en-US" altLang="ja-JP"/>
              <a:t>All Rights Reserved.</a:t>
            </a:r>
            <a:endParaRPr kumimoji="1" lang="ja-JP" altLang="en-US" dirty="0"/>
          </a:p>
        </p:txBody>
      </p:sp>
      <p:sp>
        <p:nvSpPr>
          <p:cNvPr id="6" name="Slide Number Placeholder 5"/>
          <p:cNvSpPr>
            <a:spLocks noGrp="1"/>
          </p:cNvSpPr>
          <p:nvPr>
            <p:ph type="sldNum" sz="quarter" idx="4"/>
          </p:nvPr>
        </p:nvSpPr>
        <p:spPr>
          <a:xfrm>
            <a:off x="6161004" y="10494416"/>
            <a:ext cx="1080000" cy="216000"/>
          </a:xfrm>
          <a:prstGeom prst="rect">
            <a:avLst/>
          </a:prstGeom>
        </p:spPr>
        <p:txBody>
          <a:bodyPr vert="horz" lIns="91440" tIns="45720" rIns="91440" bIns="45720" rtlCol="0" anchor="ctr"/>
          <a:lstStyle>
            <a:lvl1pPr algn="r">
              <a:defRPr sz="1050">
                <a:solidFill>
                  <a:schemeClr val="tx1">
                    <a:lumMod val="50000"/>
                    <a:lumOff val="50000"/>
                  </a:schemeClr>
                </a:solidFill>
              </a:defRPr>
            </a:lvl1pPr>
          </a:lstStyle>
          <a:p>
            <a:fld id="{857EEAE6-443B-44CE-BA7A-A7A0C95CDC0B}" type="slidenum">
              <a:rPr kumimoji="1" lang="ja-JP" altLang="en-US" smtClean="0"/>
              <a:pPr/>
              <a:t>‹#›</a:t>
            </a:fld>
            <a:endParaRPr kumimoji="1" lang="ja-JP" altLang="en-US"/>
          </a:p>
        </p:txBody>
      </p:sp>
    </p:spTree>
    <p:extLst>
      <p:ext uri="{BB962C8B-B14F-4D97-AF65-F5344CB8AC3E}">
        <p14:creationId xmlns:p14="http://schemas.microsoft.com/office/powerpoint/2010/main" val="2753881675"/>
      </p:ext>
    </p:extLst>
  </p:cSld>
  <p:clrMap bg1="lt1" tx1="dk1" bg2="lt2" tx2="dk2" accent1="accent1" accent2="accent2" accent3="accent3" accent4="accent4" accent5="accent5" accent6="accent6" hlink="hlink" folHlink="folHlink"/>
  <p:sldLayoutIdLst>
    <p:sldLayoutId id="2147483679" r:id="rId1"/>
    <p:sldLayoutId id="2147483684" r:id="rId2"/>
    <p:sldLayoutId id="2147483673" r:id="rId3"/>
    <p:sldLayoutId id="2147483674" r:id="rId4"/>
    <p:sldLayoutId id="2147483675" r:id="rId5"/>
    <p:sldLayoutId id="2147483676" r:id="rId6"/>
    <p:sldLayoutId id="2147483677" r:id="rId7"/>
    <p:sldLayoutId id="2147483678" r:id="rId8"/>
    <p:sldLayoutId id="2147483680" r:id="rId9"/>
    <p:sldLayoutId id="2147483681" r:id="rId10"/>
    <p:sldLayoutId id="2147483682" r:id="rId11"/>
    <p:sldLayoutId id="2147483683" r:id="rId12"/>
  </p:sldLayoutIdLst>
  <p:hf sldNum="0" hdr="0" dt="0"/>
  <p:txStyles>
    <p:titleStyle>
      <a:lvl1pPr algn="l" defTabSz="777514" rtl="0" eaLnBrk="1" latinLnBrk="0" hangingPunct="1">
        <a:lnSpc>
          <a:spcPct val="90000"/>
        </a:lnSpc>
        <a:spcBef>
          <a:spcPct val="0"/>
        </a:spcBef>
        <a:buNone/>
        <a:defRPr kumimoji="1" sz="3741" kern="1200">
          <a:solidFill>
            <a:schemeClr val="tx1"/>
          </a:solidFill>
          <a:latin typeface="+mj-lt"/>
          <a:ea typeface="+mj-ea"/>
          <a:cs typeface="+mj-cs"/>
        </a:defRPr>
      </a:lvl1pPr>
    </p:titleStyle>
    <p:bodyStyle>
      <a:lvl1pPr marL="194379" indent="-194379" algn="l" defTabSz="777514" rtl="0" eaLnBrk="1" latinLnBrk="0" hangingPunct="1">
        <a:lnSpc>
          <a:spcPct val="90000"/>
        </a:lnSpc>
        <a:spcBef>
          <a:spcPts val="850"/>
        </a:spcBef>
        <a:buFont typeface="Arial" panose="020B0604020202020204" pitchFamily="34" charset="0"/>
        <a:buChar char="•"/>
        <a:defRPr kumimoji="1"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kumimoji="1"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kumimoji="1"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9pPr>
    </p:bodyStyle>
    <p:otherStyle>
      <a:defPPr>
        <a:defRPr lang="en-US"/>
      </a:defPPr>
      <a:lvl1pPr marL="0" algn="l" defTabSz="777514" rtl="0" eaLnBrk="1" latinLnBrk="0" hangingPunct="1">
        <a:defRPr kumimoji="1" sz="1531" kern="1200">
          <a:solidFill>
            <a:schemeClr val="tx1"/>
          </a:solidFill>
          <a:latin typeface="+mn-lt"/>
          <a:ea typeface="+mn-ea"/>
          <a:cs typeface="+mn-cs"/>
        </a:defRPr>
      </a:lvl1pPr>
      <a:lvl2pPr marL="388757" algn="l" defTabSz="777514" rtl="0" eaLnBrk="1" latinLnBrk="0" hangingPunct="1">
        <a:defRPr kumimoji="1" sz="1531" kern="1200">
          <a:solidFill>
            <a:schemeClr val="tx1"/>
          </a:solidFill>
          <a:latin typeface="+mn-lt"/>
          <a:ea typeface="+mn-ea"/>
          <a:cs typeface="+mn-cs"/>
        </a:defRPr>
      </a:lvl2pPr>
      <a:lvl3pPr marL="777514" algn="l" defTabSz="777514" rtl="0" eaLnBrk="1" latinLnBrk="0" hangingPunct="1">
        <a:defRPr kumimoji="1" sz="1531" kern="1200">
          <a:solidFill>
            <a:schemeClr val="tx1"/>
          </a:solidFill>
          <a:latin typeface="+mn-lt"/>
          <a:ea typeface="+mn-ea"/>
          <a:cs typeface="+mn-cs"/>
        </a:defRPr>
      </a:lvl3pPr>
      <a:lvl4pPr marL="1166271" algn="l" defTabSz="777514" rtl="0" eaLnBrk="1" latinLnBrk="0" hangingPunct="1">
        <a:defRPr kumimoji="1" sz="1531" kern="1200">
          <a:solidFill>
            <a:schemeClr val="tx1"/>
          </a:solidFill>
          <a:latin typeface="+mn-lt"/>
          <a:ea typeface="+mn-ea"/>
          <a:cs typeface="+mn-cs"/>
        </a:defRPr>
      </a:lvl4pPr>
      <a:lvl5pPr marL="1555029" algn="l" defTabSz="777514" rtl="0" eaLnBrk="1" latinLnBrk="0" hangingPunct="1">
        <a:defRPr kumimoji="1" sz="1531" kern="1200">
          <a:solidFill>
            <a:schemeClr val="tx1"/>
          </a:solidFill>
          <a:latin typeface="+mn-lt"/>
          <a:ea typeface="+mn-ea"/>
          <a:cs typeface="+mn-cs"/>
        </a:defRPr>
      </a:lvl5pPr>
      <a:lvl6pPr marL="1943786" algn="l" defTabSz="777514" rtl="0" eaLnBrk="1" latinLnBrk="0" hangingPunct="1">
        <a:defRPr kumimoji="1" sz="1531" kern="1200">
          <a:solidFill>
            <a:schemeClr val="tx1"/>
          </a:solidFill>
          <a:latin typeface="+mn-lt"/>
          <a:ea typeface="+mn-ea"/>
          <a:cs typeface="+mn-cs"/>
        </a:defRPr>
      </a:lvl6pPr>
      <a:lvl7pPr marL="2332543" algn="l" defTabSz="777514" rtl="0" eaLnBrk="1" latinLnBrk="0" hangingPunct="1">
        <a:defRPr kumimoji="1" sz="1531" kern="1200">
          <a:solidFill>
            <a:schemeClr val="tx1"/>
          </a:solidFill>
          <a:latin typeface="+mn-lt"/>
          <a:ea typeface="+mn-ea"/>
          <a:cs typeface="+mn-cs"/>
        </a:defRPr>
      </a:lvl7pPr>
      <a:lvl8pPr marL="2721300" algn="l" defTabSz="777514" rtl="0" eaLnBrk="1" latinLnBrk="0" hangingPunct="1">
        <a:defRPr kumimoji="1" sz="1531" kern="1200">
          <a:solidFill>
            <a:schemeClr val="tx1"/>
          </a:solidFill>
          <a:latin typeface="+mn-lt"/>
          <a:ea typeface="+mn-ea"/>
          <a:cs typeface="+mn-cs"/>
        </a:defRPr>
      </a:lvl8pPr>
      <a:lvl9pPr marL="3110057" algn="l" defTabSz="777514" rtl="0" eaLnBrk="1" latinLnBrk="0" hangingPunct="1">
        <a:defRPr kumimoji="1" sz="153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Data" Target="../diagrams/data1.xml"/><Relationship Id="rId13"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jpeg"/><Relationship Id="rId12"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diagramColors" Target="../diagrams/colors1.xml"/><Relationship Id="rId5" Type="http://schemas.openxmlformats.org/officeDocument/2006/relationships/image" Target="../media/image3.png"/><Relationship Id="rId10" Type="http://schemas.openxmlformats.org/officeDocument/2006/relationships/diagramQuickStyle" Target="../diagrams/quickStyle1.xml"/><Relationship Id="rId4" Type="http://schemas.openxmlformats.org/officeDocument/2006/relationships/image" Target="../media/image2.jpeg"/><Relationship Id="rId9"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正方形/長方形 20">
            <a:extLst>
              <a:ext uri="{FF2B5EF4-FFF2-40B4-BE49-F238E27FC236}">
                <a16:creationId xmlns:a16="http://schemas.microsoft.com/office/drawing/2014/main" id="{66DA1A3E-1FDA-42D6-81B4-C0A8666D3C97}"/>
              </a:ext>
            </a:extLst>
          </p:cNvPr>
          <p:cNvSpPr/>
          <p:nvPr/>
        </p:nvSpPr>
        <p:spPr>
          <a:xfrm>
            <a:off x="0" y="0"/>
            <a:ext cx="7775575" cy="1090771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a:extLst>
              <a:ext uri="{FF2B5EF4-FFF2-40B4-BE49-F238E27FC236}">
                <a16:creationId xmlns:a16="http://schemas.microsoft.com/office/drawing/2014/main" id="{5AB9063F-4980-465F-94A3-4E082C70E99E}"/>
              </a:ext>
            </a:extLst>
          </p:cNvPr>
          <p:cNvSpPr/>
          <p:nvPr/>
        </p:nvSpPr>
        <p:spPr>
          <a:xfrm>
            <a:off x="240632" y="9554895"/>
            <a:ext cx="7303865" cy="128896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a:extLst>
              <a:ext uri="{FF2B5EF4-FFF2-40B4-BE49-F238E27FC236}">
                <a16:creationId xmlns:a16="http://schemas.microsoft.com/office/drawing/2014/main" id="{04393AD1-FFED-4B62-B559-BD09CB88F0B8}"/>
              </a:ext>
            </a:extLst>
          </p:cNvPr>
          <p:cNvSpPr/>
          <p:nvPr/>
        </p:nvSpPr>
        <p:spPr>
          <a:xfrm>
            <a:off x="241813" y="2341902"/>
            <a:ext cx="7303866" cy="69481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p:cNvSpPr/>
          <p:nvPr/>
        </p:nvSpPr>
        <p:spPr>
          <a:xfrm>
            <a:off x="4524886" y="9872190"/>
            <a:ext cx="3094493" cy="227755"/>
          </a:xfrm>
          <a:prstGeom prst="rect">
            <a:avLst/>
          </a:prstGeom>
        </p:spPr>
        <p:txBody>
          <a:bodyPr wrap="square">
            <a:spAutoFit/>
          </a:bodyPr>
          <a:lstStyle/>
          <a:p>
            <a:pPr>
              <a:lnSpc>
                <a:spcPct val="110000"/>
              </a:lnSpc>
            </a:pPr>
            <a:r>
              <a:rPr lang="ja-JP" altLang="en-US" sz="800" dirty="0">
                <a:solidFill>
                  <a:schemeClr val="tx1">
                    <a:lumMod val="95000"/>
                    <a:lumOff val="5000"/>
                  </a:schemeClr>
                </a:solidFill>
                <a:latin typeface="+mn-ea"/>
                <a:ea typeface="+mn-ea"/>
              </a:rPr>
              <a:t>　</a:t>
            </a:r>
            <a:endParaRPr lang="en-US" altLang="ja-JP" sz="800" dirty="0">
              <a:solidFill>
                <a:schemeClr val="tx1">
                  <a:lumMod val="95000"/>
                  <a:lumOff val="5000"/>
                </a:schemeClr>
              </a:solidFill>
              <a:latin typeface="+mn-ea"/>
              <a:ea typeface="+mn-ea"/>
            </a:endParaRPr>
          </a:p>
        </p:txBody>
      </p:sp>
      <p:sp>
        <p:nvSpPr>
          <p:cNvPr id="25" name="テキスト ボックス 24"/>
          <p:cNvSpPr txBox="1"/>
          <p:nvPr/>
        </p:nvSpPr>
        <p:spPr bwMode="gray">
          <a:xfrm>
            <a:off x="4524886" y="9669117"/>
            <a:ext cx="2520000" cy="295466"/>
          </a:xfrm>
          <a:prstGeom prst="rect">
            <a:avLst/>
          </a:prstGeom>
          <a:noFill/>
        </p:spPr>
        <p:txBody>
          <a:bodyPr wrap="square" rtlCol="0">
            <a:spAutoFit/>
          </a:bodyPr>
          <a:lstStyle/>
          <a:p>
            <a:pPr fontAlgn="ctr">
              <a:lnSpc>
                <a:spcPct val="120000"/>
              </a:lnSpc>
              <a:spcAft>
                <a:spcPts val="200"/>
              </a:spcAft>
            </a:pPr>
            <a:r>
              <a:rPr lang="ja-JP" altLang="en-US" sz="1100" b="1" dirty="0">
                <a:solidFill>
                  <a:schemeClr val="tx1">
                    <a:lumMod val="95000"/>
                    <a:lumOff val="5000"/>
                  </a:schemeClr>
                </a:solidFill>
                <a:latin typeface="+mn-ea"/>
                <a:ea typeface="+mn-ea"/>
              </a:rPr>
              <a:t>話してみよう！ヘルプデスク</a:t>
            </a:r>
          </a:p>
        </p:txBody>
      </p:sp>
      <p:sp>
        <p:nvSpPr>
          <p:cNvPr id="26" name="正方形/長方形 104"/>
          <p:cNvSpPr>
            <a:spLocks noChangeArrowheads="1"/>
          </p:cNvSpPr>
          <p:nvPr/>
        </p:nvSpPr>
        <p:spPr bwMode="auto">
          <a:xfrm>
            <a:off x="1208321" y="9751645"/>
            <a:ext cx="2690191" cy="329321"/>
          </a:xfrm>
          <a:prstGeom prst="rect">
            <a:avLst/>
          </a:prstGeom>
          <a:noFill/>
          <a:ln w="9525">
            <a:noFill/>
            <a:miter lim="800000"/>
            <a:headEnd/>
            <a:tailEnd/>
          </a:ln>
        </p:spPr>
        <p:txBody>
          <a:bodyPr wrap="square">
            <a:spAutoFit/>
          </a:bodyPr>
          <a:lstStyle/>
          <a:p>
            <a:pPr>
              <a:lnSpc>
                <a:spcPct val="110000"/>
              </a:lnSpc>
            </a:pPr>
            <a:r>
              <a:rPr lang="ja-JP" altLang="en-US" sz="1400" b="1" dirty="0">
                <a:latin typeface="+mn-ea"/>
                <a:ea typeface="+mn-ea"/>
              </a:rPr>
              <a:t>まずは電話でご相談</a:t>
            </a:r>
          </a:p>
        </p:txBody>
      </p:sp>
      <p:pic>
        <p:nvPicPr>
          <p:cNvPr id="29" name="図 2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86844" y="10075583"/>
            <a:ext cx="419490" cy="259718"/>
          </a:xfrm>
          <a:prstGeom prst="rect">
            <a:avLst/>
          </a:prstGeom>
        </p:spPr>
      </p:pic>
      <p:sp>
        <p:nvSpPr>
          <p:cNvPr id="35" name="正方形/長方形 34"/>
          <p:cNvSpPr/>
          <p:nvPr/>
        </p:nvSpPr>
        <p:spPr>
          <a:xfrm>
            <a:off x="1080288" y="10342868"/>
            <a:ext cx="3444597" cy="369332"/>
          </a:xfrm>
          <a:prstGeom prst="rect">
            <a:avLst/>
          </a:prstGeom>
        </p:spPr>
        <p:txBody>
          <a:bodyPr wrap="square" anchor="ctr">
            <a:spAutoFit/>
          </a:bodyPr>
          <a:lstStyle/>
          <a:p>
            <a:r>
              <a:rPr lang="ja-JP" altLang="en-US" sz="900" dirty="0">
                <a:latin typeface="+mn-ea"/>
                <a:ea typeface="+mn-ea"/>
              </a:rPr>
              <a:t>（</a:t>
            </a:r>
            <a:r>
              <a:rPr lang="zh-TW" altLang="en-US" sz="900" dirty="0">
                <a:latin typeface="+mn-ea"/>
                <a:ea typeface="+mn-ea"/>
              </a:rPr>
              <a:t>受付時間　平日</a:t>
            </a:r>
            <a:r>
              <a:rPr lang="en-US" altLang="ja-JP" sz="900" dirty="0">
                <a:latin typeface="+mn-ea"/>
              </a:rPr>
              <a:t>10:00</a:t>
            </a:r>
            <a:r>
              <a:rPr lang="zh-TW" altLang="en-US" sz="900" dirty="0">
                <a:latin typeface="+mn-ea"/>
                <a:ea typeface="+mn-ea"/>
              </a:rPr>
              <a:t>～</a:t>
            </a:r>
            <a:r>
              <a:rPr lang="en-US" altLang="ja-JP" sz="900" dirty="0">
                <a:latin typeface="+mn-ea"/>
                <a:ea typeface="+mn-ea"/>
              </a:rPr>
              <a:t>17:00</a:t>
            </a:r>
            <a:r>
              <a:rPr lang="ja-JP" altLang="en-US" sz="900" dirty="0">
                <a:latin typeface="+mn-ea"/>
                <a:ea typeface="+mn-ea"/>
              </a:rPr>
              <a:t>）</a:t>
            </a:r>
            <a:endParaRPr lang="en-US" altLang="ja-JP" sz="900" dirty="0">
              <a:latin typeface="+mn-ea"/>
              <a:ea typeface="+mn-ea"/>
            </a:endParaRPr>
          </a:p>
          <a:p>
            <a:r>
              <a:rPr lang="ja-JP" altLang="en-US" sz="900" dirty="0">
                <a:latin typeface="+mn-ea"/>
              </a:rPr>
              <a:t>時間外をご希望の方はメール等でご予約いただければ対応可</a:t>
            </a:r>
            <a:endParaRPr lang="en-US" altLang="ja-JP" sz="900" dirty="0">
              <a:latin typeface="+mn-ea"/>
              <a:ea typeface="+mn-ea"/>
            </a:endParaRPr>
          </a:p>
        </p:txBody>
      </p:sp>
      <p:sp>
        <p:nvSpPr>
          <p:cNvPr id="9" name="テキスト ボックス 8"/>
          <p:cNvSpPr txBox="1"/>
          <p:nvPr/>
        </p:nvSpPr>
        <p:spPr bwMode="auto">
          <a:xfrm>
            <a:off x="472254" y="9693608"/>
            <a:ext cx="720000" cy="727178"/>
          </a:xfrm>
          <a:prstGeom prst="flowChartAlternateProcess">
            <a:avLst/>
          </a:prstGeom>
          <a:solidFill>
            <a:srgbClr val="FFC000"/>
          </a:solidFill>
          <a:ln w="38100">
            <a:solidFill>
              <a:schemeClr val="bg1"/>
            </a:solidFill>
          </a:ln>
        </p:spPr>
        <p:style>
          <a:lnRef idx="0">
            <a:scrgbClr r="0" g="0" b="0"/>
          </a:lnRef>
          <a:fillRef idx="0">
            <a:scrgbClr r="0" g="0" b="0"/>
          </a:fillRef>
          <a:effectRef idx="0">
            <a:scrgbClr r="0" g="0" b="0"/>
          </a:effectRef>
          <a:fontRef idx="minor">
            <a:schemeClr val="accent2"/>
          </a:fontRef>
        </p:style>
        <p:txBody>
          <a:bodyPr wrap="square" tIns="72000" bIns="36000" rtlCol="0" anchor="ctr">
            <a:spAutoFit/>
          </a:bodyPr>
          <a:lstStyle/>
          <a:p>
            <a:pPr algn="ctr"/>
            <a:r>
              <a:rPr kumimoji="1" lang="ja-JP" altLang="en-US" sz="1800" b="1" dirty="0">
                <a:solidFill>
                  <a:schemeClr val="tx1"/>
                </a:solidFill>
                <a:latin typeface="+mn-ea"/>
              </a:rPr>
              <a:t>相談</a:t>
            </a:r>
            <a:endParaRPr kumimoji="1" lang="en-US" altLang="ja-JP" sz="1800" b="1" dirty="0">
              <a:solidFill>
                <a:schemeClr val="tx1"/>
              </a:solidFill>
              <a:latin typeface="+mn-ea"/>
            </a:endParaRPr>
          </a:p>
          <a:p>
            <a:pPr algn="ctr"/>
            <a:r>
              <a:rPr lang="ja-JP" altLang="en-US" sz="1800" b="1" dirty="0">
                <a:solidFill>
                  <a:schemeClr val="tx1"/>
                </a:solidFill>
                <a:latin typeface="+mn-ea"/>
              </a:rPr>
              <a:t>予約</a:t>
            </a:r>
            <a:endParaRPr kumimoji="1" lang="ja-JP" altLang="en-US" sz="1800" b="1" dirty="0">
              <a:solidFill>
                <a:schemeClr val="tx1"/>
              </a:solidFill>
              <a:latin typeface="+mn-ea"/>
            </a:endParaRPr>
          </a:p>
        </p:txBody>
      </p:sp>
      <p:grpSp>
        <p:nvGrpSpPr>
          <p:cNvPr id="4" name="グループ化 3"/>
          <p:cNvGrpSpPr/>
          <p:nvPr/>
        </p:nvGrpSpPr>
        <p:grpSpPr>
          <a:xfrm>
            <a:off x="646617" y="5748185"/>
            <a:ext cx="548465" cy="1090317"/>
            <a:chOff x="646617" y="5719610"/>
            <a:chExt cx="548465" cy="1090317"/>
          </a:xfrm>
        </p:grpSpPr>
        <p:sp>
          <p:nvSpPr>
            <p:cNvPr id="17" name="正方形/長方形 16"/>
            <p:cNvSpPr/>
            <p:nvPr/>
          </p:nvSpPr>
          <p:spPr>
            <a:xfrm>
              <a:off x="655082" y="5719610"/>
              <a:ext cx="540000" cy="461665"/>
            </a:xfrm>
            <a:prstGeom prst="rect">
              <a:avLst/>
            </a:prstGeom>
            <a:noFill/>
            <a:ln>
              <a:noFill/>
            </a:ln>
          </p:spPr>
          <p:txBody>
            <a:bodyPr wrap="square" lIns="91440" tIns="45720" rIns="91440" bIns="45720">
              <a:spAutoFit/>
            </a:bodyPr>
            <a:lstStyle/>
            <a:p>
              <a:pPr algn="ctr"/>
              <a:endParaRPr lang="ja-JP" altLang="en-US" sz="2400" dirty="0">
                <a:ln w="0"/>
                <a:solidFill>
                  <a:schemeClr val="bg1"/>
                </a:solidFill>
                <a:effectLst>
                  <a:outerShdw blurRad="38100" dist="25400" dir="5400000" algn="ctr" rotWithShape="0">
                    <a:srgbClr val="6E747A">
                      <a:alpha val="43000"/>
                    </a:srgbClr>
                  </a:outerShdw>
                </a:effectLst>
              </a:endParaRPr>
            </a:p>
          </p:txBody>
        </p:sp>
        <p:sp>
          <p:nvSpPr>
            <p:cNvPr id="20" name="正方形/長方形 19"/>
            <p:cNvSpPr/>
            <p:nvPr/>
          </p:nvSpPr>
          <p:spPr>
            <a:xfrm>
              <a:off x="646617" y="6348262"/>
              <a:ext cx="540000" cy="461665"/>
            </a:xfrm>
            <a:prstGeom prst="rect">
              <a:avLst/>
            </a:prstGeom>
            <a:noFill/>
            <a:ln>
              <a:noFill/>
            </a:ln>
          </p:spPr>
          <p:txBody>
            <a:bodyPr wrap="square" lIns="91440" tIns="45720" rIns="91440" bIns="45720">
              <a:spAutoFit/>
            </a:bodyPr>
            <a:lstStyle/>
            <a:p>
              <a:pPr algn="ctr"/>
              <a:endParaRPr lang="ja-JP" altLang="en-US" sz="2400" dirty="0">
                <a:ln w="0"/>
                <a:solidFill>
                  <a:schemeClr val="bg1"/>
                </a:solidFill>
                <a:effectLst>
                  <a:outerShdw blurRad="38100" dist="25400" dir="5400000" algn="ctr" rotWithShape="0">
                    <a:srgbClr val="6E747A">
                      <a:alpha val="43000"/>
                    </a:srgbClr>
                  </a:outerShdw>
                </a:effectLst>
              </a:endParaRPr>
            </a:p>
          </p:txBody>
        </p:sp>
      </p:grpSp>
      <p:sp>
        <p:nvSpPr>
          <p:cNvPr id="73" name="テキスト ボックス 72"/>
          <p:cNvSpPr txBox="1"/>
          <p:nvPr/>
        </p:nvSpPr>
        <p:spPr>
          <a:xfrm>
            <a:off x="442942" y="5089923"/>
            <a:ext cx="7233668" cy="1569660"/>
          </a:xfrm>
          <a:prstGeom prst="rect">
            <a:avLst/>
          </a:prstGeom>
          <a:noFill/>
        </p:spPr>
        <p:txBody>
          <a:bodyPr wrap="square" rtlCol="0">
            <a:spAutoFit/>
          </a:bodyPr>
          <a:lstStyle/>
          <a:p>
            <a:pPr algn="ctr">
              <a:lnSpc>
                <a:spcPct val="120000"/>
              </a:lnSpc>
            </a:pPr>
            <a:r>
              <a:rPr kumimoji="1" lang="ja-JP" altLang="en-US" sz="2000" b="1" dirty="0">
                <a:ln w="6600">
                  <a:noFill/>
                  <a:prstDash val="solid"/>
                </a:ln>
                <a:solidFill>
                  <a:srgbClr val="C00000"/>
                </a:solidFill>
                <a:latin typeface="+mn-ea"/>
              </a:rPr>
              <a:t>これはハラスメントかな、と感じたら・・</a:t>
            </a:r>
            <a:endParaRPr kumimoji="1" lang="en-US" altLang="ja-JP" sz="2000" b="1" dirty="0">
              <a:ln w="6600">
                <a:noFill/>
                <a:prstDash val="solid"/>
              </a:ln>
              <a:solidFill>
                <a:srgbClr val="C00000"/>
              </a:solidFill>
              <a:latin typeface="+mn-ea"/>
            </a:endParaRPr>
          </a:p>
          <a:p>
            <a:pPr algn="ctr">
              <a:lnSpc>
                <a:spcPct val="120000"/>
              </a:lnSpc>
            </a:pPr>
            <a:r>
              <a:rPr kumimoji="1" lang="ja-JP" altLang="en-US" sz="2000" b="1" u="sng" dirty="0">
                <a:ln w="6600">
                  <a:noFill/>
                  <a:prstDash val="solid"/>
                </a:ln>
                <a:latin typeface="+mn-ea"/>
              </a:rPr>
              <a:t>職場トラブルは社労士にお任せください。</a:t>
            </a:r>
            <a:endParaRPr kumimoji="1" lang="en-US" altLang="ja-JP" sz="2000" b="1" u="sng" dirty="0">
              <a:ln w="6600">
                <a:noFill/>
                <a:prstDash val="solid"/>
              </a:ln>
              <a:latin typeface="+mn-ea"/>
            </a:endParaRPr>
          </a:p>
          <a:p>
            <a:pPr algn="ctr">
              <a:lnSpc>
                <a:spcPct val="120000"/>
              </a:lnSpc>
            </a:pPr>
            <a:r>
              <a:rPr kumimoji="1" lang="ja-JP" altLang="en-US" sz="2000" b="1" u="sng" dirty="0">
                <a:ln w="6600">
                  <a:noFill/>
                  <a:prstDash val="solid"/>
                </a:ln>
                <a:latin typeface="+mn-ea"/>
              </a:rPr>
              <a:t>皆様の悩みや問題をお聞きした上で、</a:t>
            </a:r>
            <a:endParaRPr kumimoji="1" lang="en-US" altLang="ja-JP" sz="2000" b="1" u="sng" dirty="0">
              <a:ln w="6600">
                <a:noFill/>
                <a:prstDash val="solid"/>
              </a:ln>
              <a:latin typeface="+mn-ea"/>
            </a:endParaRPr>
          </a:p>
          <a:p>
            <a:pPr algn="ctr">
              <a:lnSpc>
                <a:spcPct val="120000"/>
              </a:lnSpc>
            </a:pPr>
            <a:r>
              <a:rPr kumimoji="1" lang="ja-JP" altLang="en-US" sz="2000" b="1" u="sng" dirty="0">
                <a:ln w="6600">
                  <a:noFill/>
                  <a:prstDash val="solid"/>
                </a:ln>
                <a:latin typeface="+mn-ea"/>
              </a:rPr>
              <a:t>経営者と話し合い、問題解消を目指します。</a:t>
            </a:r>
            <a:endParaRPr kumimoji="1" lang="ja-JP" altLang="en-US" sz="2000" b="1" dirty="0">
              <a:ln w="6600">
                <a:noFill/>
                <a:prstDash val="solid"/>
              </a:ln>
              <a:latin typeface="+mn-ea"/>
            </a:endParaRPr>
          </a:p>
        </p:txBody>
      </p:sp>
      <p:sp>
        <p:nvSpPr>
          <p:cNvPr id="57" name="角丸四角形 6">
            <a:extLst>
              <a:ext uri="{FF2B5EF4-FFF2-40B4-BE49-F238E27FC236}">
                <a16:creationId xmlns:a16="http://schemas.microsoft.com/office/drawing/2014/main" id="{06F63042-FE69-4F0A-B665-381A07F97285}"/>
              </a:ext>
            </a:extLst>
          </p:cNvPr>
          <p:cNvSpPr/>
          <p:nvPr/>
        </p:nvSpPr>
        <p:spPr bwMode="gray">
          <a:xfrm>
            <a:off x="583086" y="2620898"/>
            <a:ext cx="6624000" cy="2340000"/>
          </a:xfrm>
          <a:prstGeom prst="roundRect">
            <a:avLst>
              <a:gd name="adj" fmla="val 0"/>
            </a:avLst>
          </a:prstGeom>
          <a:solidFill>
            <a:schemeClr val="bg1"/>
          </a:solid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pSp>
        <p:nvGrpSpPr>
          <p:cNvPr id="61" name="グループ化 60">
            <a:extLst>
              <a:ext uri="{FF2B5EF4-FFF2-40B4-BE49-F238E27FC236}">
                <a16:creationId xmlns:a16="http://schemas.microsoft.com/office/drawing/2014/main" id="{980B7199-B0CD-4452-B865-154D3B70AF7E}"/>
              </a:ext>
            </a:extLst>
          </p:cNvPr>
          <p:cNvGrpSpPr/>
          <p:nvPr/>
        </p:nvGrpSpPr>
        <p:grpSpPr bwMode="gray">
          <a:xfrm>
            <a:off x="583086" y="2597067"/>
            <a:ext cx="6624000" cy="532758"/>
            <a:chOff x="749034" y="2408226"/>
            <a:chExt cx="6853219" cy="755689"/>
          </a:xfrm>
          <a:solidFill>
            <a:schemeClr val="accent5"/>
          </a:solidFill>
        </p:grpSpPr>
        <p:sp>
          <p:nvSpPr>
            <p:cNvPr id="62" name="角丸四角形 8">
              <a:extLst>
                <a:ext uri="{FF2B5EF4-FFF2-40B4-BE49-F238E27FC236}">
                  <a16:creationId xmlns:a16="http://schemas.microsoft.com/office/drawing/2014/main" id="{3D1566B1-563E-4647-94D8-4048BF92E818}"/>
                </a:ext>
              </a:extLst>
            </p:cNvPr>
            <p:cNvSpPr/>
            <p:nvPr/>
          </p:nvSpPr>
          <p:spPr bwMode="gray">
            <a:xfrm>
              <a:off x="749034" y="2408226"/>
              <a:ext cx="6853219" cy="755689"/>
            </a:xfrm>
            <a:prstGeom prst="roundRect">
              <a:avLst>
                <a:gd name="adj" fmla="val 0"/>
              </a:avLst>
            </a:prstGeom>
            <a:solidFill>
              <a:srgbClr val="FFC000"/>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00"/>
            </a:p>
          </p:txBody>
        </p:sp>
        <p:sp>
          <p:nvSpPr>
            <p:cNvPr id="63" name="正方形/長方形 62">
              <a:extLst>
                <a:ext uri="{FF2B5EF4-FFF2-40B4-BE49-F238E27FC236}">
                  <a16:creationId xmlns:a16="http://schemas.microsoft.com/office/drawing/2014/main" id="{FE3B72F0-88DB-46B1-8D95-915B9BBCFEDC}"/>
                </a:ext>
              </a:extLst>
            </p:cNvPr>
            <p:cNvSpPr/>
            <p:nvPr/>
          </p:nvSpPr>
          <p:spPr bwMode="gray">
            <a:xfrm>
              <a:off x="927549" y="2536973"/>
              <a:ext cx="6663793" cy="611190"/>
            </a:xfrm>
            <a:prstGeom prst="rect">
              <a:avLst/>
            </a:prstGeom>
            <a:noFill/>
          </p:spPr>
          <p:txBody>
            <a:bodyPr wrap="square">
              <a:spAutoFit/>
            </a:bodyPr>
            <a:lstStyle/>
            <a:p>
              <a:pPr algn="ctr">
                <a:lnSpc>
                  <a:spcPct val="110000"/>
                </a:lnSpc>
              </a:pPr>
              <a:r>
                <a:rPr lang="ja-JP" altLang="en-US" sz="2000" b="1" dirty="0">
                  <a:solidFill>
                    <a:schemeClr val="tx2">
                      <a:lumMod val="50000"/>
                    </a:schemeClr>
                  </a:solidFill>
                  <a:latin typeface="+mn-ea"/>
                </a:rPr>
                <a:t>こんな心配事、ありませんか？</a:t>
              </a:r>
            </a:p>
          </p:txBody>
        </p:sp>
      </p:grpSp>
      <p:pic>
        <p:nvPicPr>
          <p:cNvPr id="64" name="図 63">
            <a:extLst>
              <a:ext uri="{FF2B5EF4-FFF2-40B4-BE49-F238E27FC236}">
                <a16:creationId xmlns:a16="http://schemas.microsoft.com/office/drawing/2014/main" id="{ED37F7F7-34DC-40A8-B901-9EA4F2C302BD}"/>
              </a:ext>
            </a:extLst>
          </p:cNvPr>
          <p:cNvPicPr>
            <a:picLocks noChangeAspect="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bwMode="gray">
          <a:xfrm>
            <a:off x="6051455" y="2268863"/>
            <a:ext cx="1455204" cy="1091403"/>
          </a:xfrm>
          <a:prstGeom prst="rect">
            <a:avLst/>
          </a:prstGeom>
        </p:spPr>
      </p:pic>
      <p:grpSp>
        <p:nvGrpSpPr>
          <p:cNvPr id="10" name="グループ化 9">
            <a:extLst>
              <a:ext uri="{FF2B5EF4-FFF2-40B4-BE49-F238E27FC236}">
                <a16:creationId xmlns:a16="http://schemas.microsoft.com/office/drawing/2014/main" id="{07720797-8692-4249-8304-64AC0A3E94F6}"/>
              </a:ext>
            </a:extLst>
          </p:cNvPr>
          <p:cNvGrpSpPr/>
          <p:nvPr/>
        </p:nvGrpSpPr>
        <p:grpSpPr>
          <a:xfrm>
            <a:off x="3032684" y="3367359"/>
            <a:ext cx="1730462" cy="602166"/>
            <a:chOff x="2936433" y="3542619"/>
            <a:chExt cx="1730462" cy="602166"/>
          </a:xfrm>
        </p:grpSpPr>
        <p:sp>
          <p:nvSpPr>
            <p:cNvPr id="67" name="四角形: 角を丸くする 66">
              <a:extLst>
                <a:ext uri="{FF2B5EF4-FFF2-40B4-BE49-F238E27FC236}">
                  <a16:creationId xmlns:a16="http://schemas.microsoft.com/office/drawing/2014/main" id="{65264350-A963-4BDF-862E-B8BAE2BE2712}"/>
                </a:ext>
              </a:extLst>
            </p:cNvPr>
            <p:cNvSpPr/>
            <p:nvPr/>
          </p:nvSpPr>
          <p:spPr>
            <a:xfrm>
              <a:off x="2936433" y="3542619"/>
              <a:ext cx="1730462" cy="602166"/>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0" name="テキスト ボックス 69">
              <a:extLst>
                <a:ext uri="{FF2B5EF4-FFF2-40B4-BE49-F238E27FC236}">
                  <a16:creationId xmlns:a16="http://schemas.microsoft.com/office/drawing/2014/main" id="{7FF285D8-35BC-4FD3-9118-65793F993215}"/>
                </a:ext>
              </a:extLst>
            </p:cNvPr>
            <p:cNvSpPr txBox="1"/>
            <p:nvPr/>
          </p:nvSpPr>
          <p:spPr>
            <a:xfrm>
              <a:off x="3028554" y="3650970"/>
              <a:ext cx="1546221" cy="461665"/>
            </a:xfrm>
            <a:prstGeom prst="rect">
              <a:avLst/>
            </a:prstGeom>
            <a:noFill/>
          </p:spPr>
          <p:txBody>
            <a:bodyPr wrap="square" rtlCol="0">
              <a:spAutoFit/>
            </a:bodyPr>
            <a:lstStyle/>
            <a:p>
              <a:pPr algn="ctr"/>
              <a:r>
                <a:rPr kumimoji="1" lang="ja-JP" altLang="en-US" sz="2400" b="1" dirty="0">
                  <a:solidFill>
                    <a:schemeClr val="bg1"/>
                  </a:solidFill>
                </a:rPr>
                <a:t>セクハラ</a:t>
              </a:r>
            </a:p>
          </p:txBody>
        </p:sp>
      </p:grpSp>
      <p:grpSp>
        <p:nvGrpSpPr>
          <p:cNvPr id="7" name="グループ化 6">
            <a:extLst>
              <a:ext uri="{FF2B5EF4-FFF2-40B4-BE49-F238E27FC236}">
                <a16:creationId xmlns:a16="http://schemas.microsoft.com/office/drawing/2014/main" id="{D362956E-2C1B-4223-BCEC-35CE6892C44A}"/>
              </a:ext>
            </a:extLst>
          </p:cNvPr>
          <p:cNvGrpSpPr/>
          <p:nvPr/>
        </p:nvGrpSpPr>
        <p:grpSpPr>
          <a:xfrm>
            <a:off x="4997230" y="3367359"/>
            <a:ext cx="1730462" cy="602166"/>
            <a:chOff x="4900979" y="3542619"/>
            <a:chExt cx="1730462" cy="602166"/>
          </a:xfrm>
        </p:grpSpPr>
        <p:sp>
          <p:nvSpPr>
            <p:cNvPr id="69" name="四角形: 角を丸くする 68">
              <a:extLst>
                <a:ext uri="{FF2B5EF4-FFF2-40B4-BE49-F238E27FC236}">
                  <a16:creationId xmlns:a16="http://schemas.microsoft.com/office/drawing/2014/main" id="{ADFA33B6-5B03-411A-AD27-6EF8074C75A4}"/>
                </a:ext>
              </a:extLst>
            </p:cNvPr>
            <p:cNvSpPr/>
            <p:nvPr/>
          </p:nvSpPr>
          <p:spPr>
            <a:xfrm>
              <a:off x="4900979" y="3542619"/>
              <a:ext cx="1730462" cy="602166"/>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2" name="テキスト ボックス 71">
              <a:extLst>
                <a:ext uri="{FF2B5EF4-FFF2-40B4-BE49-F238E27FC236}">
                  <a16:creationId xmlns:a16="http://schemas.microsoft.com/office/drawing/2014/main" id="{56A508E5-C64C-4D5D-BE20-8A25ABD71A81}"/>
                </a:ext>
              </a:extLst>
            </p:cNvPr>
            <p:cNvSpPr txBox="1"/>
            <p:nvPr/>
          </p:nvSpPr>
          <p:spPr>
            <a:xfrm>
              <a:off x="4993100" y="3650970"/>
              <a:ext cx="1546221" cy="461665"/>
            </a:xfrm>
            <a:prstGeom prst="rect">
              <a:avLst/>
            </a:prstGeom>
            <a:noFill/>
          </p:spPr>
          <p:txBody>
            <a:bodyPr wrap="square" rtlCol="0">
              <a:spAutoFit/>
            </a:bodyPr>
            <a:lstStyle/>
            <a:p>
              <a:pPr algn="ctr"/>
              <a:r>
                <a:rPr kumimoji="1" lang="ja-JP" altLang="en-US" sz="2400" b="1" dirty="0">
                  <a:solidFill>
                    <a:schemeClr val="bg1"/>
                  </a:solidFill>
                </a:rPr>
                <a:t>モラハラ</a:t>
              </a:r>
            </a:p>
          </p:txBody>
        </p:sp>
      </p:grpSp>
      <p:grpSp>
        <p:nvGrpSpPr>
          <p:cNvPr id="11" name="グループ化 10">
            <a:extLst>
              <a:ext uri="{FF2B5EF4-FFF2-40B4-BE49-F238E27FC236}">
                <a16:creationId xmlns:a16="http://schemas.microsoft.com/office/drawing/2014/main" id="{4CAA02AF-BD03-423B-B19B-F1172B26CBF0}"/>
              </a:ext>
            </a:extLst>
          </p:cNvPr>
          <p:cNvGrpSpPr/>
          <p:nvPr/>
        </p:nvGrpSpPr>
        <p:grpSpPr>
          <a:xfrm>
            <a:off x="1047029" y="3367359"/>
            <a:ext cx="1730462" cy="602166"/>
            <a:chOff x="950778" y="3542619"/>
            <a:chExt cx="1730462" cy="602166"/>
          </a:xfrm>
        </p:grpSpPr>
        <p:sp>
          <p:nvSpPr>
            <p:cNvPr id="5" name="四角形: 角を丸くする 4">
              <a:extLst>
                <a:ext uri="{FF2B5EF4-FFF2-40B4-BE49-F238E27FC236}">
                  <a16:creationId xmlns:a16="http://schemas.microsoft.com/office/drawing/2014/main" id="{398E438C-0CD5-450D-9DAE-EBC8C93BD533}"/>
                </a:ext>
              </a:extLst>
            </p:cNvPr>
            <p:cNvSpPr/>
            <p:nvPr/>
          </p:nvSpPr>
          <p:spPr>
            <a:xfrm>
              <a:off x="950778" y="3542619"/>
              <a:ext cx="1730462" cy="602166"/>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0" name="テキスト ボックス 79">
              <a:extLst>
                <a:ext uri="{FF2B5EF4-FFF2-40B4-BE49-F238E27FC236}">
                  <a16:creationId xmlns:a16="http://schemas.microsoft.com/office/drawing/2014/main" id="{24035AE1-BC62-4951-8ADE-7BFB719CD369}"/>
                </a:ext>
              </a:extLst>
            </p:cNvPr>
            <p:cNvSpPr txBox="1"/>
            <p:nvPr/>
          </p:nvSpPr>
          <p:spPr>
            <a:xfrm>
              <a:off x="984037" y="3650970"/>
              <a:ext cx="1663945" cy="461665"/>
            </a:xfrm>
            <a:prstGeom prst="rect">
              <a:avLst/>
            </a:prstGeom>
            <a:noFill/>
          </p:spPr>
          <p:txBody>
            <a:bodyPr wrap="square" rtlCol="0">
              <a:spAutoFit/>
            </a:bodyPr>
            <a:lstStyle/>
            <a:p>
              <a:pPr algn="ctr"/>
              <a:r>
                <a:rPr kumimoji="1" lang="ja-JP" altLang="en-US" sz="2400" b="1" dirty="0">
                  <a:solidFill>
                    <a:schemeClr val="bg1"/>
                  </a:solidFill>
                </a:rPr>
                <a:t>パワハラ</a:t>
              </a:r>
            </a:p>
          </p:txBody>
        </p:sp>
      </p:grpSp>
      <p:grpSp>
        <p:nvGrpSpPr>
          <p:cNvPr id="12" name="グループ化 11">
            <a:extLst>
              <a:ext uri="{FF2B5EF4-FFF2-40B4-BE49-F238E27FC236}">
                <a16:creationId xmlns:a16="http://schemas.microsoft.com/office/drawing/2014/main" id="{33E7E98F-A2E1-4DBF-859B-ED6AB12B600A}"/>
              </a:ext>
            </a:extLst>
          </p:cNvPr>
          <p:cNvGrpSpPr/>
          <p:nvPr/>
        </p:nvGrpSpPr>
        <p:grpSpPr>
          <a:xfrm>
            <a:off x="1047029" y="4091009"/>
            <a:ext cx="1730462" cy="602166"/>
            <a:chOff x="950778" y="4266269"/>
            <a:chExt cx="1730462" cy="602166"/>
          </a:xfrm>
        </p:grpSpPr>
        <p:sp>
          <p:nvSpPr>
            <p:cNvPr id="65" name="四角形: 角を丸くする 64">
              <a:extLst>
                <a:ext uri="{FF2B5EF4-FFF2-40B4-BE49-F238E27FC236}">
                  <a16:creationId xmlns:a16="http://schemas.microsoft.com/office/drawing/2014/main" id="{D2D09084-6446-4ED2-8202-7185C7B20705}"/>
                </a:ext>
              </a:extLst>
            </p:cNvPr>
            <p:cNvSpPr/>
            <p:nvPr/>
          </p:nvSpPr>
          <p:spPr>
            <a:xfrm>
              <a:off x="950778" y="4266269"/>
              <a:ext cx="1730462" cy="602166"/>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5" name="テキスト ボックス 84">
              <a:extLst>
                <a:ext uri="{FF2B5EF4-FFF2-40B4-BE49-F238E27FC236}">
                  <a16:creationId xmlns:a16="http://schemas.microsoft.com/office/drawing/2014/main" id="{7162E5EA-D75E-44A9-9D66-47507FA1A1EC}"/>
                </a:ext>
              </a:extLst>
            </p:cNvPr>
            <p:cNvSpPr txBox="1"/>
            <p:nvPr/>
          </p:nvSpPr>
          <p:spPr>
            <a:xfrm>
              <a:off x="984037" y="4374620"/>
              <a:ext cx="1663945" cy="461665"/>
            </a:xfrm>
            <a:prstGeom prst="rect">
              <a:avLst/>
            </a:prstGeom>
            <a:noFill/>
          </p:spPr>
          <p:txBody>
            <a:bodyPr wrap="square" rtlCol="0">
              <a:spAutoFit/>
            </a:bodyPr>
            <a:lstStyle/>
            <a:p>
              <a:pPr algn="ctr"/>
              <a:r>
                <a:rPr kumimoji="1" lang="ja-JP" altLang="en-US" sz="2400" b="1" dirty="0">
                  <a:solidFill>
                    <a:schemeClr val="bg1"/>
                  </a:solidFill>
                </a:rPr>
                <a:t>アルハラ</a:t>
              </a:r>
            </a:p>
          </p:txBody>
        </p:sp>
      </p:grpSp>
      <p:grpSp>
        <p:nvGrpSpPr>
          <p:cNvPr id="14" name="グループ化 13">
            <a:extLst>
              <a:ext uri="{FF2B5EF4-FFF2-40B4-BE49-F238E27FC236}">
                <a16:creationId xmlns:a16="http://schemas.microsoft.com/office/drawing/2014/main" id="{323E5E89-D58C-491D-979F-F16D91376B53}"/>
              </a:ext>
            </a:extLst>
          </p:cNvPr>
          <p:cNvGrpSpPr/>
          <p:nvPr/>
        </p:nvGrpSpPr>
        <p:grpSpPr>
          <a:xfrm>
            <a:off x="3032684" y="4091009"/>
            <a:ext cx="1730462" cy="602166"/>
            <a:chOff x="2936433" y="4266269"/>
            <a:chExt cx="1730462" cy="602166"/>
          </a:xfrm>
        </p:grpSpPr>
        <p:sp>
          <p:nvSpPr>
            <p:cNvPr id="71" name="四角形: 角を丸くする 70">
              <a:extLst>
                <a:ext uri="{FF2B5EF4-FFF2-40B4-BE49-F238E27FC236}">
                  <a16:creationId xmlns:a16="http://schemas.microsoft.com/office/drawing/2014/main" id="{C8262629-D804-4560-8D19-8FBDF04209F5}"/>
                </a:ext>
              </a:extLst>
            </p:cNvPr>
            <p:cNvSpPr/>
            <p:nvPr/>
          </p:nvSpPr>
          <p:spPr>
            <a:xfrm>
              <a:off x="2936433" y="4266269"/>
              <a:ext cx="1730462" cy="602166"/>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テキスト ボックス 86">
              <a:extLst>
                <a:ext uri="{FF2B5EF4-FFF2-40B4-BE49-F238E27FC236}">
                  <a16:creationId xmlns:a16="http://schemas.microsoft.com/office/drawing/2014/main" id="{9D1D1CD9-79B1-48AB-92DD-C5FA345BD234}"/>
                </a:ext>
              </a:extLst>
            </p:cNvPr>
            <p:cNvSpPr txBox="1"/>
            <p:nvPr/>
          </p:nvSpPr>
          <p:spPr>
            <a:xfrm>
              <a:off x="2963450" y="4374620"/>
              <a:ext cx="1676429" cy="338554"/>
            </a:xfrm>
            <a:prstGeom prst="rect">
              <a:avLst/>
            </a:prstGeom>
            <a:noFill/>
          </p:spPr>
          <p:txBody>
            <a:bodyPr wrap="square" rtlCol="0">
              <a:spAutoFit/>
            </a:bodyPr>
            <a:lstStyle/>
            <a:p>
              <a:pPr algn="ctr"/>
              <a:r>
                <a:rPr kumimoji="1" lang="ja-JP" altLang="en-US" sz="1600" b="1" dirty="0">
                  <a:solidFill>
                    <a:schemeClr val="bg1"/>
                  </a:solidFill>
                </a:rPr>
                <a:t>その他ﾊﾗｽﾒﾝﾄ</a:t>
              </a:r>
            </a:p>
          </p:txBody>
        </p:sp>
      </p:grpSp>
      <p:grpSp>
        <p:nvGrpSpPr>
          <p:cNvPr id="13" name="グループ化 12">
            <a:extLst>
              <a:ext uri="{FF2B5EF4-FFF2-40B4-BE49-F238E27FC236}">
                <a16:creationId xmlns:a16="http://schemas.microsoft.com/office/drawing/2014/main" id="{33B38828-6E78-4027-AC66-07D9BC87B69E}"/>
              </a:ext>
            </a:extLst>
          </p:cNvPr>
          <p:cNvGrpSpPr/>
          <p:nvPr/>
        </p:nvGrpSpPr>
        <p:grpSpPr>
          <a:xfrm>
            <a:off x="4997230" y="4091009"/>
            <a:ext cx="1730462" cy="602166"/>
            <a:chOff x="4900979" y="4266269"/>
            <a:chExt cx="1730462" cy="602166"/>
          </a:xfrm>
        </p:grpSpPr>
        <p:sp>
          <p:nvSpPr>
            <p:cNvPr id="68" name="四角形: 角を丸くする 67">
              <a:extLst>
                <a:ext uri="{FF2B5EF4-FFF2-40B4-BE49-F238E27FC236}">
                  <a16:creationId xmlns:a16="http://schemas.microsoft.com/office/drawing/2014/main" id="{3C6BC87E-D722-4F84-8C8C-7E400784098A}"/>
                </a:ext>
              </a:extLst>
            </p:cNvPr>
            <p:cNvSpPr/>
            <p:nvPr/>
          </p:nvSpPr>
          <p:spPr>
            <a:xfrm>
              <a:off x="4900979" y="4266269"/>
              <a:ext cx="1730462" cy="602166"/>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1" name="テキスト ボックス 90">
              <a:extLst>
                <a:ext uri="{FF2B5EF4-FFF2-40B4-BE49-F238E27FC236}">
                  <a16:creationId xmlns:a16="http://schemas.microsoft.com/office/drawing/2014/main" id="{7634CD68-7CA3-4D00-B398-7C8CE3DB4B95}"/>
                </a:ext>
              </a:extLst>
            </p:cNvPr>
            <p:cNvSpPr txBox="1"/>
            <p:nvPr/>
          </p:nvSpPr>
          <p:spPr>
            <a:xfrm>
              <a:off x="4927997" y="4268676"/>
              <a:ext cx="1671040" cy="584775"/>
            </a:xfrm>
            <a:prstGeom prst="rect">
              <a:avLst/>
            </a:prstGeom>
            <a:noFill/>
          </p:spPr>
          <p:txBody>
            <a:bodyPr wrap="square" rtlCol="0">
              <a:spAutoFit/>
            </a:bodyPr>
            <a:lstStyle/>
            <a:p>
              <a:pPr algn="ctr"/>
              <a:r>
                <a:rPr kumimoji="1" lang="ja-JP" altLang="en-US" sz="1600" b="1" dirty="0">
                  <a:solidFill>
                    <a:schemeClr val="bg1"/>
                  </a:solidFill>
                </a:rPr>
                <a:t>メンタル等</a:t>
              </a:r>
              <a:endParaRPr kumimoji="1" lang="en-US" altLang="ja-JP" sz="1600" b="1" dirty="0">
                <a:solidFill>
                  <a:schemeClr val="bg1"/>
                </a:solidFill>
              </a:endParaRPr>
            </a:p>
            <a:p>
              <a:pPr algn="ctr"/>
              <a:r>
                <a:rPr kumimoji="1" lang="ja-JP" altLang="en-US" sz="1600" b="1" dirty="0">
                  <a:solidFill>
                    <a:schemeClr val="bg1"/>
                  </a:solidFill>
                </a:rPr>
                <a:t>健康不安</a:t>
              </a:r>
            </a:p>
          </p:txBody>
        </p:sp>
      </p:grpSp>
      <p:sp>
        <p:nvSpPr>
          <p:cNvPr id="3" name="楕円 2">
            <a:extLst>
              <a:ext uri="{FF2B5EF4-FFF2-40B4-BE49-F238E27FC236}">
                <a16:creationId xmlns:a16="http://schemas.microsoft.com/office/drawing/2014/main" id="{F70E7A2A-6FA2-4A8B-96AC-9784C8FEDAB0}"/>
              </a:ext>
            </a:extLst>
          </p:cNvPr>
          <p:cNvSpPr/>
          <p:nvPr/>
        </p:nvSpPr>
        <p:spPr>
          <a:xfrm>
            <a:off x="351114" y="395964"/>
            <a:ext cx="1889294" cy="1822047"/>
          </a:xfrm>
          <a:prstGeom prst="ellipse">
            <a:avLst/>
          </a:prstGeom>
          <a:solidFill>
            <a:srgbClr val="FFFFFF">
              <a:alpha val="8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26" name="Picture 2" descr="警報に気づいた人のイラスト（女性）">
            <a:extLst>
              <a:ext uri="{FF2B5EF4-FFF2-40B4-BE49-F238E27FC236}">
                <a16:creationId xmlns:a16="http://schemas.microsoft.com/office/drawing/2014/main" id="{252960D5-F729-4BF5-983A-38BDC63B6985}"/>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a:stretch/>
        </p:blipFill>
        <p:spPr bwMode="auto">
          <a:xfrm>
            <a:off x="255633" y="149087"/>
            <a:ext cx="1986222" cy="1848765"/>
          </a:xfrm>
          <a:prstGeom prst="rect">
            <a:avLst/>
          </a:prstGeom>
          <a:noFill/>
          <a:extLst>
            <a:ext uri="{909E8E84-426E-40DD-AFC4-6F175D3DCCD1}">
              <a14:hiddenFill xmlns:a14="http://schemas.microsoft.com/office/drawing/2010/main">
                <a:solidFill>
                  <a:srgbClr val="FFFFFF"/>
                </a:solidFill>
              </a14:hiddenFill>
            </a:ext>
          </a:extLst>
        </p:spPr>
      </p:pic>
      <p:pic>
        <p:nvPicPr>
          <p:cNvPr id="36" name="図 35">
            <a:extLst>
              <a:ext uri="{FF2B5EF4-FFF2-40B4-BE49-F238E27FC236}">
                <a16:creationId xmlns:a16="http://schemas.microsoft.com/office/drawing/2014/main" id="{85913CD4-40F7-46DE-930B-D7F105C1D135}"/>
              </a:ext>
            </a:extLst>
          </p:cNvPr>
          <p:cNvPicPr>
            <a:picLocks noChangeAspect="1"/>
          </p:cNvPicPr>
          <p:nvPr/>
        </p:nvPicPr>
        <p:blipFill>
          <a:blip r:embed="rId6"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3403869" y="7664266"/>
            <a:ext cx="1359277" cy="1359277"/>
          </a:xfrm>
          <a:prstGeom prst="rect">
            <a:avLst/>
          </a:prstGeom>
        </p:spPr>
      </p:pic>
      <p:pic>
        <p:nvPicPr>
          <p:cNvPr id="32" name="図 31" descr="電子機器 が含まれている画像&#10;&#10;自動的に生成された説明">
            <a:extLst>
              <a:ext uri="{FF2B5EF4-FFF2-40B4-BE49-F238E27FC236}">
                <a16:creationId xmlns:a16="http://schemas.microsoft.com/office/drawing/2014/main" id="{5E25DF49-E143-4BED-8F13-11536FF9FAAC}"/>
              </a:ext>
            </a:extLst>
          </p:cNvPr>
          <p:cNvPicPr>
            <a:picLocks noChangeAspect="1"/>
          </p:cNvPicPr>
          <p:nvPr/>
        </p:nvPicPr>
        <p:blipFill>
          <a:blip r:embed="rId7"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1136332" y="7712495"/>
            <a:ext cx="1140003" cy="1140003"/>
          </a:xfrm>
          <a:prstGeom prst="rect">
            <a:avLst/>
          </a:prstGeom>
        </p:spPr>
      </p:pic>
      <p:graphicFrame>
        <p:nvGraphicFramePr>
          <p:cNvPr id="15" name="図表 14">
            <a:extLst>
              <a:ext uri="{FF2B5EF4-FFF2-40B4-BE49-F238E27FC236}">
                <a16:creationId xmlns:a16="http://schemas.microsoft.com/office/drawing/2014/main" id="{85BA1A6F-E3DF-4873-B7B1-09CC34610FF3}"/>
              </a:ext>
            </a:extLst>
          </p:cNvPr>
          <p:cNvGraphicFramePr/>
          <p:nvPr>
            <p:extLst>
              <p:ext uri="{D42A27DB-BD31-4B8C-83A1-F6EECF244321}">
                <p14:modId xmlns:p14="http://schemas.microsoft.com/office/powerpoint/2010/main" val="1005655661"/>
              </p:ext>
            </p:extLst>
          </p:nvPr>
        </p:nvGraphicFramePr>
        <p:xfrm>
          <a:off x="906053" y="5667031"/>
          <a:ext cx="6237933" cy="3582485"/>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pic>
        <p:nvPicPr>
          <p:cNvPr id="38" name="図 37">
            <a:extLst>
              <a:ext uri="{FF2B5EF4-FFF2-40B4-BE49-F238E27FC236}">
                <a16:creationId xmlns:a16="http://schemas.microsoft.com/office/drawing/2014/main" id="{545F121B-748E-4CD6-8C36-90B5C6C57255}"/>
              </a:ext>
            </a:extLst>
          </p:cNvPr>
          <p:cNvPicPr>
            <a:picLocks noChangeAspect="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5810949" y="7716279"/>
            <a:ext cx="1079469" cy="1079469"/>
          </a:xfrm>
          <a:prstGeom prst="rect">
            <a:avLst/>
          </a:prstGeom>
        </p:spPr>
      </p:pic>
      <p:sp>
        <p:nvSpPr>
          <p:cNvPr id="39" name="テキスト ボックス 38">
            <a:extLst>
              <a:ext uri="{FF2B5EF4-FFF2-40B4-BE49-F238E27FC236}">
                <a16:creationId xmlns:a16="http://schemas.microsoft.com/office/drawing/2014/main" id="{85B849D4-17B0-4D0C-BFEC-DFC9E4B55FE0}"/>
              </a:ext>
            </a:extLst>
          </p:cNvPr>
          <p:cNvSpPr txBox="1"/>
          <p:nvPr/>
        </p:nvSpPr>
        <p:spPr>
          <a:xfrm>
            <a:off x="1061676" y="8733694"/>
            <a:ext cx="1416195" cy="584775"/>
          </a:xfrm>
          <a:prstGeom prst="rect">
            <a:avLst/>
          </a:prstGeom>
          <a:noFill/>
        </p:spPr>
        <p:txBody>
          <a:bodyPr wrap="square" rtlCol="0">
            <a:spAutoFit/>
          </a:bodyPr>
          <a:lstStyle/>
          <a:p>
            <a:r>
              <a:rPr kumimoji="1" lang="ja-JP" altLang="en-US" sz="1600" b="1" dirty="0"/>
              <a:t>まずは電話で</a:t>
            </a:r>
            <a:endParaRPr kumimoji="1" lang="en-US" altLang="ja-JP" sz="1600" b="1" dirty="0"/>
          </a:p>
          <a:p>
            <a:r>
              <a:rPr kumimoji="1" lang="ja-JP" altLang="en-US" sz="1600" b="1" dirty="0"/>
              <a:t>相談・予約</a:t>
            </a:r>
          </a:p>
        </p:txBody>
      </p:sp>
      <p:sp>
        <p:nvSpPr>
          <p:cNvPr id="84" name="テキスト ボックス 83">
            <a:extLst>
              <a:ext uri="{FF2B5EF4-FFF2-40B4-BE49-F238E27FC236}">
                <a16:creationId xmlns:a16="http://schemas.microsoft.com/office/drawing/2014/main" id="{7614AD00-3D23-468F-B848-7D728227D43E}"/>
              </a:ext>
            </a:extLst>
          </p:cNvPr>
          <p:cNvSpPr txBox="1"/>
          <p:nvPr/>
        </p:nvSpPr>
        <p:spPr>
          <a:xfrm>
            <a:off x="2930529" y="8749591"/>
            <a:ext cx="2478727" cy="415498"/>
          </a:xfrm>
          <a:prstGeom prst="rect">
            <a:avLst/>
          </a:prstGeom>
          <a:noFill/>
        </p:spPr>
        <p:txBody>
          <a:bodyPr wrap="square" rtlCol="0">
            <a:spAutoFit/>
          </a:bodyPr>
          <a:lstStyle/>
          <a:p>
            <a:r>
              <a:rPr kumimoji="1" lang="ja-JP" altLang="en-US" sz="1000" b="1" dirty="0"/>
              <a:t>社労士や専門のスタッフがあなたの悩みや立場を親身にお聞きします</a:t>
            </a:r>
            <a:r>
              <a:rPr kumimoji="1" lang="ja-JP" altLang="en-US" sz="1050" b="1" dirty="0"/>
              <a:t>。</a:t>
            </a:r>
          </a:p>
        </p:txBody>
      </p:sp>
      <p:sp>
        <p:nvSpPr>
          <p:cNvPr id="86" name="テキスト ボックス 85">
            <a:extLst>
              <a:ext uri="{FF2B5EF4-FFF2-40B4-BE49-F238E27FC236}">
                <a16:creationId xmlns:a16="http://schemas.microsoft.com/office/drawing/2014/main" id="{8BFE04D0-B8F3-4C4E-A371-0BDDC32EDDBA}"/>
              </a:ext>
            </a:extLst>
          </p:cNvPr>
          <p:cNvSpPr txBox="1"/>
          <p:nvPr/>
        </p:nvSpPr>
        <p:spPr>
          <a:xfrm>
            <a:off x="5358291" y="8744394"/>
            <a:ext cx="2502976" cy="553998"/>
          </a:xfrm>
          <a:prstGeom prst="rect">
            <a:avLst/>
          </a:prstGeom>
          <a:noFill/>
        </p:spPr>
        <p:txBody>
          <a:bodyPr wrap="square" rtlCol="0">
            <a:spAutoFit/>
          </a:bodyPr>
          <a:lstStyle/>
          <a:p>
            <a:r>
              <a:rPr kumimoji="1" lang="ja-JP" altLang="en-US" sz="1000" b="1" dirty="0"/>
              <a:t>皆様の悩みを解決するため、</a:t>
            </a:r>
            <a:endParaRPr kumimoji="1" lang="en-US" altLang="ja-JP" sz="1000" b="1" dirty="0"/>
          </a:p>
          <a:p>
            <a:r>
              <a:rPr kumimoji="1" lang="ja-JP" altLang="en-US" sz="1000" b="1" dirty="0"/>
              <a:t>会社と話し合います。皆様の秘密</a:t>
            </a:r>
            <a:endParaRPr kumimoji="1" lang="en-US" altLang="ja-JP" sz="1000" b="1" dirty="0"/>
          </a:p>
          <a:p>
            <a:r>
              <a:rPr kumimoji="1" lang="ja-JP" altLang="en-US" sz="1000" b="1" dirty="0"/>
              <a:t>はお守りします。</a:t>
            </a:r>
          </a:p>
        </p:txBody>
      </p:sp>
      <p:sp>
        <p:nvSpPr>
          <p:cNvPr id="6" name="テキスト ボックス 5"/>
          <p:cNvSpPr txBox="1"/>
          <p:nvPr/>
        </p:nvSpPr>
        <p:spPr>
          <a:xfrm>
            <a:off x="2240408" y="485775"/>
            <a:ext cx="5620859" cy="1138773"/>
          </a:xfrm>
          <a:prstGeom prst="rect">
            <a:avLst/>
          </a:prstGeom>
          <a:noFill/>
        </p:spPr>
        <p:txBody>
          <a:bodyPr wrap="square" rtlCol="0">
            <a:spAutoFit/>
          </a:bodyPr>
          <a:lstStyle/>
          <a:p>
            <a:r>
              <a:rPr kumimoji="1" lang="ja-JP" altLang="en-US" sz="2800" dirty="0">
                <a:solidFill>
                  <a:schemeClr val="bg1"/>
                </a:solidFill>
                <a:latin typeface="+mn-ea"/>
              </a:rPr>
              <a:t>〇〇会社にお勤めの皆様へ</a:t>
            </a:r>
            <a:endParaRPr kumimoji="1" lang="en-US" altLang="ja-JP" sz="2800" dirty="0">
              <a:solidFill>
                <a:schemeClr val="bg1"/>
              </a:solidFill>
              <a:latin typeface="+mn-ea"/>
            </a:endParaRPr>
          </a:p>
          <a:p>
            <a:r>
              <a:rPr kumimoji="1" lang="ja-JP" altLang="en-US" sz="2000" dirty="0">
                <a:solidFill>
                  <a:schemeClr val="bg1"/>
                </a:solidFill>
                <a:latin typeface="+mn-ea"/>
              </a:rPr>
              <a:t>外部相談窓口のご案内です。</a:t>
            </a:r>
            <a:endParaRPr kumimoji="1" lang="en-US" altLang="ja-JP" sz="2000" dirty="0">
              <a:solidFill>
                <a:schemeClr val="bg1"/>
              </a:solidFill>
              <a:latin typeface="+mn-ea"/>
            </a:endParaRPr>
          </a:p>
          <a:p>
            <a:r>
              <a:rPr kumimoji="1" lang="ja-JP" altLang="en-US" sz="2000" dirty="0">
                <a:solidFill>
                  <a:schemeClr val="bg1"/>
                </a:solidFill>
                <a:latin typeface="+mn-ea"/>
              </a:rPr>
              <a:t>悩まず、ご連絡ください！</a:t>
            </a:r>
          </a:p>
        </p:txBody>
      </p:sp>
    </p:spTree>
    <p:extLst>
      <p:ext uri="{BB962C8B-B14F-4D97-AF65-F5344CB8AC3E}">
        <p14:creationId xmlns:p14="http://schemas.microsoft.com/office/powerpoint/2010/main" val="2763318097"/>
      </p:ext>
    </p:extLst>
  </p:cSld>
  <p:clrMapOvr>
    <a:masterClrMapping/>
  </p:clrMapOvr>
</p:sld>
</file>

<file path=ppt/theme/theme1.xml><?xml version="1.0" encoding="utf-8"?>
<a:theme xmlns:a="http://schemas.openxmlformats.org/drawingml/2006/main" name="Office テーマ">
  <a:themeElements>
    <a:clrScheme name="弁護士P">
      <a:dk1>
        <a:sysClr val="windowText" lastClr="000000"/>
      </a:dk1>
      <a:lt1>
        <a:sysClr val="window" lastClr="FFFFFF"/>
      </a:lt1>
      <a:dk2>
        <a:srgbClr val="1F5894"/>
      </a:dk2>
      <a:lt2>
        <a:srgbClr val="EAE5EB"/>
      </a:lt2>
      <a:accent1>
        <a:srgbClr val="1F5894"/>
      </a:accent1>
      <a:accent2>
        <a:srgbClr val="945B1F"/>
      </a:accent2>
      <a:accent3>
        <a:srgbClr val="58941F"/>
      </a:accent3>
      <a:accent4>
        <a:srgbClr val="1F945B"/>
      </a:accent4>
      <a:accent5>
        <a:srgbClr val="0070C0"/>
      </a:accent5>
      <a:accent6>
        <a:srgbClr val="1F5894"/>
      </a:accent6>
      <a:hlink>
        <a:srgbClr val="211F94"/>
      </a:hlink>
      <a:folHlink>
        <a:srgbClr val="666699"/>
      </a:folHlink>
    </a:clrScheme>
    <a:fontScheme name="Segoe　メイリオ">
      <a:majorFont>
        <a:latin typeface="Segoe UI"/>
        <a:ea typeface="メイリオ"/>
        <a:cs typeface=""/>
      </a:majorFont>
      <a:minorFont>
        <a:latin typeface="Segoe UI"/>
        <a:ea typeface="メイリオ"/>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716</TotalTime>
  <Words>154</Words>
  <Application>Microsoft Office PowerPoint</Application>
  <PresentationFormat>ユーザー設定</PresentationFormat>
  <Paragraphs>32</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メイリオ</vt:lpstr>
      <vt:lpstr>Arial</vt:lpstr>
      <vt:lpstr>Calibri</vt:lpstr>
      <vt:lpstr>Segoe UI</vt:lpstr>
      <vt:lpstr>Office テーマ</vt:lpstr>
      <vt:lpstr>PowerPoint プレゼンテーション</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ACCS Consulting Group.</dc:creator>
  <cp:lastModifiedBy>延和 永森</cp:lastModifiedBy>
  <cp:revision>17</cp:revision>
  <cp:lastPrinted>2019-09-11T23:29:13Z</cp:lastPrinted>
  <dcterms:modified xsi:type="dcterms:W3CDTF">2025-12-16T06:16:27Z</dcterms:modified>
</cp:coreProperties>
</file>